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0399950" cy="28440063"/>
  <p:notesSz cx="6797675" cy="9926638"/>
  <p:defaultTextStyle>
    <a:defPPr>
      <a:defRPr lang="en-US"/>
    </a:defPPr>
    <a:lvl1pPr algn="l" defTabSz="2311400" rtl="0" eaLnBrk="0" fontAlgn="base" hangingPunct="0">
      <a:spcBef>
        <a:spcPct val="0"/>
      </a:spcBef>
      <a:spcAft>
        <a:spcPct val="0"/>
      </a:spcAft>
      <a:defRPr sz="9000" kern="1200">
        <a:solidFill>
          <a:schemeClr val="tx1"/>
        </a:solidFill>
        <a:latin typeface="Arial" panose="020B0604020202020204" pitchFamily="34" charset="0"/>
        <a:ea typeface="+mn-ea"/>
        <a:cs typeface="Arial" panose="020B0604020202020204" pitchFamily="34" charset="0"/>
      </a:defRPr>
    </a:lvl1pPr>
    <a:lvl2pPr marL="2311400" indent="-1854200" algn="l" defTabSz="2311400" rtl="0" eaLnBrk="0" fontAlgn="base" hangingPunct="0">
      <a:spcBef>
        <a:spcPct val="0"/>
      </a:spcBef>
      <a:spcAft>
        <a:spcPct val="0"/>
      </a:spcAft>
      <a:defRPr sz="9000" kern="1200">
        <a:solidFill>
          <a:schemeClr val="tx1"/>
        </a:solidFill>
        <a:latin typeface="Arial" panose="020B0604020202020204" pitchFamily="34" charset="0"/>
        <a:ea typeface="+mn-ea"/>
        <a:cs typeface="Arial" panose="020B0604020202020204" pitchFamily="34" charset="0"/>
      </a:defRPr>
    </a:lvl2pPr>
    <a:lvl3pPr marL="4625975" indent="-3711575" algn="l" defTabSz="2311400" rtl="0" eaLnBrk="0" fontAlgn="base" hangingPunct="0">
      <a:spcBef>
        <a:spcPct val="0"/>
      </a:spcBef>
      <a:spcAft>
        <a:spcPct val="0"/>
      </a:spcAft>
      <a:defRPr sz="9000" kern="1200">
        <a:solidFill>
          <a:schemeClr val="tx1"/>
        </a:solidFill>
        <a:latin typeface="Arial" panose="020B0604020202020204" pitchFamily="34" charset="0"/>
        <a:ea typeface="+mn-ea"/>
        <a:cs typeface="Arial" panose="020B0604020202020204" pitchFamily="34" charset="0"/>
      </a:defRPr>
    </a:lvl3pPr>
    <a:lvl4pPr marL="6940550" indent="-5568950" algn="l" defTabSz="2311400" rtl="0" eaLnBrk="0" fontAlgn="base" hangingPunct="0">
      <a:spcBef>
        <a:spcPct val="0"/>
      </a:spcBef>
      <a:spcAft>
        <a:spcPct val="0"/>
      </a:spcAft>
      <a:defRPr sz="9000" kern="1200">
        <a:solidFill>
          <a:schemeClr val="tx1"/>
        </a:solidFill>
        <a:latin typeface="Arial" panose="020B0604020202020204" pitchFamily="34" charset="0"/>
        <a:ea typeface="+mn-ea"/>
        <a:cs typeface="Arial" panose="020B0604020202020204" pitchFamily="34" charset="0"/>
      </a:defRPr>
    </a:lvl4pPr>
    <a:lvl5pPr marL="9251950" indent="-7426325" algn="l" defTabSz="2311400" rtl="0" eaLnBrk="0" fontAlgn="base" hangingPunct="0">
      <a:spcBef>
        <a:spcPct val="0"/>
      </a:spcBef>
      <a:spcAft>
        <a:spcPct val="0"/>
      </a:spcAft>
      <a:defRPr sz="9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9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9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9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9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935" userDrawn="1">
          <p15:clr>
            <a:srgbClr val="A4A3A4"/>
          </p15:clr>
        </p15:guide>
        <p15:guide id="2" pos="158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FF"/>
    <a:srgbClr val="7030A0"/>
    <a:srgbClr val="D0D8E8"/>
    <a:srgbClr val="F79F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95" autoAdjust="0"/>
    <p:restoredTop sz="94660"/>
  </p:normalViewPr>
  <p:slideViewPr>
    <p:cSldViewPr snapToGrid="0" snapToObjects="1" showGuides="1">
      <p:cViewPr varScale="1">
        <p:scale>
          <a:sx n="28" d="100"/>
          <a:sy n="28" d="100"/>
        </p:scale>
        <p:origin x="1194" y="174"/>
      </p:cViewPr>
      <p:guideLst>
        <p:guide orient="horz" pos="8935"/>
        <p:guide pos="15874"/>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997" y="8834856"/>
            <a:ext cx="42839958" cy="6096179"/>
          </a:xfrm>
        </p:spPr>
        <p:txBody>
          <a:bodyPr/>
          <a:lstStyle/>
          <a:p>
            <a:r>
              <a:rPr lang="en-US"/>
              <a:t>Click to edit Master title style</a:t>
            </a:r>
          </a:p>
        </p:txBody>
      </p:sp>
      <p:sp>
        <p:nvSpPr>
          <p:cNvPr id="3" name="Subtitle 2"/>
          <p:cNvSpPr>
            <a:spLocks noGrp="1"/>
          </p:cNvSpPr>
          <p:nvPr>
            <p:ph type="subTitle" idx="1"/>
          </p:nvPr>
        </p:nvSpPr>
        <p:spPr>
          <a:xfrm>
            <a:off x="7559993" y="16116037"/>
            <a:ext cx="35279965" cy="7268017"/>
          </a:xfrm>
        </p:spPr>
        <p:txBody>
          <a:bodyPr/>
          <a:lstStyle>
            <a:lvl1pPr marL="0" indent="0" algn="ctr">
              <a:buNone/>
              <a:defRPr>
                <a:solidFill>
                  <a:schemeClr val="tx1">
                    <a:tint val="75000"/>
                  </a:schemeClr>
                </a:solidFill>
              </a:defRPr>
            </a:lvl1pPr>
            <a:lvl2pPr marL="2314249" indent="0" algn="ctr">
              <a:buNone/>
              <a:defRPr>
                <a:solidFill>
                  <a:schemeClr val="tx1">
                    <a:tint val="75000"/>
                  </a:schemeClr>
                </a:solidFill>
              </a:defRPr>
            </a:lvl2pPr>
            <a:lvl3pPr marL="4628498" indent="0" algn="ctr">
              <a:buNone/>
              <a:defRPr>
                <a:solidFill>
                  <a:schemeClr val="tx1">
                    <a:tint val="75000"/>
                  </a:schemeClr>
                </a:solidFill>
              </a:defRPr>
            </a:lvl3pPr>
            <a:lvl4pPr marL="6942747" indent="0" algn="ctr">
              <a:buNone/>
              <a:defRPr>
                <a:solidFill>
                  <a:schemeClr val="tx1">
                    <a:tint val="75000"/>
                  </a:schemeClr>
                </a:solidFill>
              </a:defRPr>
            </a:lvl4pPr>
            <a:lvl5pPr marL="9256997" indent="0" algn="ctr">
              <a:buNone/>
              <a:defRPr>
                <a:solidFill>
                  <a:schemeClr val="tx1">
                    <a:tint val="75000"/>
                  </a:schemeClr>
                </a:solidFill>
              </a:defRPr>
            </a:lvl5pPr>
            <a:lvl6pPr marL="11571246" indent="0" algn="ctr">
              <a:buNone/>
              <a:defRPr>
                <a:solidFill>
                  <a:schemeClr val="tx1">
                    <a:tint val="75000"/>
                  </a:schemeClr>
                </a:solidFill>
              </a:defRPr>
            </a:lvl6pPr>
            <a:lvl7pPr marL="13885495" indent="0" algn="ctr">
              <a:buNone/>
              <a:defRPr>
                <a:solidFill>
                  <a:schemeClr val="tx1">
                    <a:tint val="75000"/>
                  </a:schemeClr>
                </a:solidFill>
              </a:defRPr>
            </a:lvl7pPr>
            <a:lvl8pPr marL="16199744" indent="0" algn="ctr">
              <a:buNone/>
              <a:defRPr>
                <a:solidFill>
                  <a:schemeClr val="tx1">
                    <a:tint val="75000"/>
                  </a:schemeClr>
                </a:solidFill>
              </a:defRPr>
            </a:lvl8pPr>
            <a:lvl9pPr marL="185139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29A690A-378B-4BB3-815B-A3126126B5C5}" type="datetimeFigureOut">
              <a:rPr lang="en-US" altLang="ja-JP"/>
              <a:pPr>
                <a:defRPr/>
              </a:pPr>
              <a:t>10/2/2020</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AA0A1F18-B4CC-4A32-B863-CF85188E73DF}" type="slidenum">
              <a:rPr lang="en-US" altLang="ja-JP"/>
              <a:pPr>
                <a:defRPr/>
              </a:pPr>
              <a:t>‹#›</a:t>
            </a:fld>
            <a:endParaRPr lang="en-US" altLang="ja-JP"/>
          </a:p>
        </p:txBody>
      </p:sp>
    </p:spTree>
    <p:extLst>
      <p:ext uri="{BB962C8B-B14F-4D97-AF65-F5344CB8AC3E}">
        <p14:creationId xmlns:p14="http://schemas.microsoft.com/office/powerpoint/2010/main" val="46056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BF977DC-5840-4E71-8925-9D1AA75A211D}" type="datetimeFigureOut">
              <a:rPr lang="en-US" altLang="ja-JP"/>
              <a:pPr>
                <a:defRPr/>
              </a:pPr>
              <a:t>10/2/2020</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58705145-8845-4C10-9405-DAE8F1306E0E}" type="slidenum">
              <a:rPr lang="en-US" altLang="ja-JP"/>
              <a:pPr>
                <a:defRPr/>
              </a:pPr>
              <a:t>‹#›</a:t>
            </a:fld>
            <a:endParaRPr lang="en-US" altLang="ja-JP"/>
          </a:p>
        </p:txBody>
      </p:sp>
    </p:spTree>
    <p:extLst>
      <p:ext uri="{BB962C8B-B14F-4D97-AF65-F5344CB8AC3E}">
        <p14:creationId xmlns:p14="http://schemas.microsoft.com/office/powerpoint/2010/main" val="48896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39966" y="1138924"/>
            <a:ext cx="11339988" cy="242662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20000" y="1138924"/>
            <a:ext cx="33179967" cy="242662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EE74E0-7391-422F-8C96-E5836ABE0D3D}" type="datetimeFigureOut">
              <a:rPr lang="en-US" altLang="ja-JP"/>
              <a:pPr>
                <a:defRPr/>
              </a:pPr>
              <a:t>10/2/2020</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919BA3C4-561A-4780-AF34-5E457856CE50}" type="slidenum">
              <a:rPr lang="en-US" altLang="ja-JP"/>
              <a:pPr>
                <a:defRPr/>
              </a:pPr>
              <a:t>‹#›</a:t>
            </a:fld>
            <a:endParaRPr lang="en-US" altLang="ja-JP"/>
          </a:p>
        </p:txBody>
      </p:sp>
    </p:spTree>
    <p:extLst>
      <p:ext uri="{BB962C8B-B14F-4D97-AF65-F5344CB8AC3E}">
        <p14:creationId xmlns:p14="http://schemas.microsoft.com/office/powerpoint/2010/main" val="94251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BC2439-B65A-4A4F-B26B-9F18FD9446A1}" type="datetimeFigureOut">
              <a:rPr lang="en-US" altLang="ja-JP"/>
              <a:pPr>
                <a:defRPr/>
              </a:pPr>
              <a:t>10/2/2020</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C045B405-B4F8-465A-AF5F-935AC6E57732}" type="slidenum">
              <a:rPr lang="en-US" altLang="ja-JP"/>
              <a:pPr>
                <a:defRPr/>
              </a:pPr>
              <a:t>‹#›</a:t>
            </a:fld>
            <a:endParaRPr lang="en-US" altLang="ja-JP"/>
          </a:p>
        </p:txBody>
      </p:sp>
    </p:spTree>
    <p:extLst>
      <p:ext uri="{BB962C8B-B14F-4D97-AF65-F5344CB8AC3E}">
        <p14:creationId xmlns:p14="http://schemas.microsoft.com/office/powerpoint/2010/main" val="254556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249" y="18275377"/>
            <a:ext cx="42839958" cy="5648512"/>
          </a:xfrm>
        </p:spPr>
        <p:txBody>
          <a:bodyPr anchor="t"/>
          <a:lstStyle>
            <a:lvl1pPr algn="l">
              <a:defRPr sz="20300" b="1" cap="all"/>
            </a:lvl1pPr>
          </a:lstStyle>
          <a:p>
            <a:r>
              <a:rPr lang="en-US"/>
              <a:t>Click to edit Master title style</a:t>
            </a:r>
          </a:p>
        </p:txBody>
      </p:sp>
      <p:sp>
        <p:nvSpPr>
          <p:cNvPr id="3" name="Text Placeholder 2"/>
          <p:cNvSpPr>
            <a:spLocks noGrp="1"/>
          </p:cNvSpPr>
          <p:nvPr>
            <p:ph type="body" idx="1"/>
          </p:nvPr>
        </p:nvSpPr>
        <p:spPr>
          <a:xfrm>
            <a:off x="3981249" y="12054115"/>
            <a:ext cx="42839958" cy="6221261"/>
          </a:xfrm>
        </p:spPr>
        <p:txBody>
          <a:bodyPr anchor="b"/>
          <a:lstStyle>
            <a:lvl1pPr marL="0" indent="0">
              <a:buNone/>
              <a:defRPr sz="10100">
                <a:solidFill>
                  <a:schemeClr val="tx1">
                    <a:tint val="75000"/>
                  </a:schemeClr>
                </a:solidFill>
              </a:defRPr>
            </a:lvl1pPr>
            <a:lvl2pPr marL="2314249" indent="0">
              <a:buNone/>
              <a:defRPr sz="9100">
                <a:solidFill>
                  <a:schemeClr val="tx1">
                    <a:tint val="75000"/>
                  </a:schemeClr>
                </a:solidFill>
              </a:defRPr>
            </a:lvl2pPr>
            <a:lvl3pPr marL="4628498" indent="0">
              <a:buNone/>
              <a:defRPr sz="8100">
                <a:solidFill>
                  <a:schemeClr val="tx1">
                    <a:tint val="75000"/>
                  </a:schemeClr>
                </a:solidFill>
              </a:defRPr>
            </a:lvl3pPr>
            <a:lvl4pPr marL="6942747" indent="0">
              <a:buNone/>
              <a:defRPr sz="7100">
                <a:solidFill>
                  <a:schemeClr val="tx1">
                    <a:tint val="75000"/>
                  </a:schemeClr>
                </a:solidFill>
              </a:defRPr>
            </a:lvl4pPr>
            <a:lvl5pPr marL="9256997" indent="0">
              <a:buNone/>
              <a:defRPr sz="7100">
                <a:solidFill>
                  <a:schemeClr val="tx1">
                    <a:tint val="75000"/>
                  </a:schemeClr>
                </a:solidFill>
              </a:defRPr>
            </a:lvl5pPr>
            <a:lvl6pPr marL="11571246" indent="0">
              <a:buNone/>
              <a:defRPr sz="7100">
                <a:solidFill>
                  <a:schemeClr val="tx1">
                    <a:tint val="75000"/>
                  </a:schemeClr>
                </a:solidFill>
              </a:defRPr>
            </a:lvl6pPr>
            <a:lvl7pPr marL="13885495" indent="0">
              <a:buNone/>
              <a:defRPr sz="7100">
                <a:solidFill>
                  <a:schemeClr val="tx1">
                    <a:tint val="75000"/>
                  </a:schemeClr>
                </a:solidFill>
              </a:defRPr>
            </a:lvl7pPr>
            <a:lvl8pPr marL="16199744" indent="0">
              <a:buNone/>
              <a:defRPr sz="7100">
                <a:solidFill>
                  <a:schemeClr val="tx1">
                    <a:tint val="75000"/>
                  </a:schemeClr>
                </a:solidFill>
              </a:defRPr>
            </a:lvl8pPr>
            <a:lvl9pPr marL="18513993" indent="0">
              <a:buNone/>
              <a:defRPr sz="7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678DEBE-1512-450B-A190-0FD0836D13EE}" type="datetimeFigureOut">
              <a:rPr lang="en-US" altLang="ja-JP"/>
              <a:pPr>
                <a:defRPr/>
              </a:pPr>
              <a:t>10/2/2020</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ja-JP" altLang="ja-JP"/>
          </a:p>
        </p:txBody>
      </p:sp>
      <p:sp>
        <p:nvSpPr>
          <p:cNvPr id="6" name="Slide Number Placeholder 5"/>
          <p:cNvSpPr>
            <a:spLocks noGrp="1"/>
          </p:cNvSpPr>
          <p:nvPr>
            <p:ph type="sldNum" sz="quarter" idx="12"/>
          </p:nvPr>
        </p:nvSpPr>
        <p:spPr/>
        <p:txBody>
          <a:bodyPr/>
          <a:lstStyle>
            <a:lvl1pPr>
              <a:defRPr/>
            </a:lvl1pPr>
          </a:lstStyle>
          <a:p>
            <a:pPr>
              <a:defRPr/>
            </a:pPr>
            <a:fld id="{2218FCCE-A531-4D27-925B-9894C03E8F0E}" type="slidenum">
              <a:rPr lang="en-US" altLang="ja-JP"/>
              <a:pPr>
                <a:defRPr/>
              </a:pPr>
              <a:t>‹#›</a:t>
            </a:fld>
            <a:endParaRPr lang="en-US" altLang="ja-JP"/>
          </a:p>
        </p:txBody>
      </p:sp>
    </p:spTree>
    <p:extLst>
      <p:ext uri="{BB962C8B-B14F-4D97-AF65-F5344CB8AC3E}">
        <p14:creationId xmlns:p14="http://schemas.microsoft.com/office/powerpoint/2010/main" val="293703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9998" y="6636016"/>
            <a:ext cx="22259977" cy="18769128"/>
          </a:xfrm>
        </p:spPr>
        <p:txBody>
          <a:bodyPr/>
          <a:lstStyle>
            <a:lvl1pPr>
              <a:defRPr sz="14200"/>
            </a:lvl1pPr>
            <a:lvl2pPr>
              <a:defRPr sz="122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19975" y="6636016"/>
            <a:ext cx="22259977" cy="18769128"/>
          </a:xfrm>
        </p:spPr>
        <p:txBody>
          <a:bodyPr/>
          <a:lstStyle>
            <a:lvl1pPr>
              <a:defRPr sz="14200"/>
            </a:lvl1pPr>
            <a:lvl2pPr>
              <a:defRPr sz="12200"/>
            </a:lvl2pPr>
            <a:lvl3pPr>
              <a:defRPr sz="101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15AF4EE-81EC-4E8F-8F67-5060C88065D9}" type="datetimeFigureOut">
              <a:rPr lang="en-US" altLang="ja-JP"/>
              <a:pPr>
                <a:defRPr/>
              </a:pPr>
              <a:t>10/2/2020</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ja-JP" altLang="ja-JP"/>
          </a:p>
        </p:txBody>
      </p:sp>
      <p:sp>
        <p:nvSpPr>
          <p:cNvPr id="7" name="Slide Number Placeholder 5"/>
          <p:cNvSpPr>
            <a:spLocks noGrp="1"/>
          </p:cNvSpPr>
          <p:nvPr>
            <p:ph type="sldNum" sz="quarter" idx="12"/>
          </p:nvPr>
        </p:nvSpPr>
        <p:spPr/>
        <p:txBody>
          <a:bodyPr/>
          <a:lstStyle>
            <a:lvl1pPr>
              <a:defRPr/>
            </a:lvl1pPr>
          </a:lstStyle>
          <a:p>
            <a:pPr>
              <a:defRPr/>
            </a:pPr>
            <a:fld id="{12AC126A-3BE5-42A7-A95F-C9D2C7044775}" type="slidenum">
              <a:rPr lang="en-US" altLang="ja-JP"/>
              <a:pPr>
                <a:defRPr/>
              </a:pPr>
              <a:t>‹#›</a:t>
            </a:fld>
            <a:endParaRPr lang="en-US" altLang="ja-JP"/>
          </a:p>
        </p:txBody>
      </p:sp>
    </p:spTree>
    <p:extLst>
      <p:ext uri="{BB962C8B-B14F-4D97-AF65-F5344CB8AC3E}">
        <p14:creationId xmlns:p14="http://schemas.microsoft.com/office/powerpoint/2010/main" val="135004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19999" y="6366101"/>
            <a:ext cx="22268731" cy="2653087"/>
          </a:xfrm>
        </p:spPr>
        <p:txBody>
          <a:bodyPr anchor="b"/>
          <a:lstStyle>
            <a:lvl1pPr marL="0" indent="0">
              <a:buNone/>
              <a:defRPr sz="12200" b="1"/>
            </a:lvl1pPr>
            <a:lvl2pPr marL="2314249" indent="0">
              <a:buNone/>
              <a:defRPr sz="10100" b="1"/>
            </a:lvl2pPr>
            <a:lvl3pPr marL="4628498" indent="0">
              <a:buNone/>
              <a:defRPr sz="9100" b="1"/>
            </a:lvl3pPr>
            <a:lvl4pPr marL="6942747" indent="0">
              <a:buNone/>
              <a:defRPr sz="8100" b="1"/>
            </a:lvl4pPr>
            <a:lvl5pPr marL="9256997" indent="0">
              <a:buNone/>
              <a:defRPr sz="8100" b="1"/>
            </a:lvl5pPr>
            <a:lvl6pPr marL="11571246" indent="0">
              <a:buNone/>
              <a:defRPr sz="8100" b="1"/>
            </a:lvl6pPr>
            <a:lvl7pPr marL="13885495" indent="0">
              <a:buNone/>
              <a:defRPr sz="8100" b="1"/>
            </a:lvl7pPr>
            <a:lvl8pPr marL="16199744" indent="0">
              <a:buNone/>
              <a:defRPr sz="8100" b="1"/>
            </a:lvl8pPr>
            <a:lvl9pPr marL="18513993" indent="0">
              <a:buNone/>
              <a:defRPr sz="8100" b="1"/>
            </a:lvl9pPr>
          </a:lstStyle>
          <a:p>
            <a:pPr lvl="0"/>
            <a:r>
              <a:rPr lang="en-US"/>
              <a:t>Click to edit Master text styles</a:t>
            </a:r>
          </a:p>
        </p:txBody>
      </p:sp>
      <p:sp>
        <p:nvSpPr>
          <p:cNvPr id="4" name="Content Placeholder 3"/>
          <p:cNvSpPr>
            <a:spLocks noGrp="1"/>
          </p:cNvSpPr>
          <p:nvPr>
            <p:ph sz="half" idx="2"/>
          </p:nvPr>
        </p:nvSpPr>
        <p:spPr>
          <a:xfrm>
            <a:off x="2519999" y="9019186"/>
            <a:ext cx="22268731" cy="16385956"/>
          </a:xfrm>
        </p:spPr>
        <p:txBody>
          <a:bodyPr/>
          <a:lstStyle>
            <a:lvl1pPr>
              <a:defRPr sz="12200"/>
            </a:lvl1pPr>
            <a:lvl2pPr>
              <a:defRPr sz="101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02478" y="6366101"/>
            <a:ext cx="22277478" cy="2653087"/>
          </a:xfrm>
        </p:spPr>
        <p:txBody>
          <a:bodyPr anchor="b"/>
          <a:lstStyle>
            <a:lvl1pPr marL="0" indent="0">
              <a:buNone/>
              <a:defRPr sz="12200" b="1"/>
            </a:lvl1pPr>
            <a:lvl2pPr marL="2314249" indent="0">
              <a:buNone/>
              <a:defRPr sz="10100" b="1"/>
            </a:lvl2pPr>
            <a:lvl3pPr marL="4628498" indent="0">
              <a:buNone/>
              <a:defRPr sz="9100" b="1"/>
            </a:lvl3pPr>
            <a:lvl4pPr marL="6942747" indent="0">
              <a:buNone/>
              <a:defRPr sz="8100" b="1"/>
            </a:lvl4pPr>
            <a:lvl5pPr marL="9256997" indent="0">
              <a:buNone/>
              <a:defRPr sz="8100" b="1"/>
            </a:lvl5pPr>
            <a:lvl6pPr marL="11571246" indent="0">
              <a:buNone/>
              <a:defRPr sz="8100" b="1"/>
            </a:lvl6pPr>
            <a:lvl7pPr marL="13885495" indent="0">
              <a:buNone/>
              <a:defRPr sz="8100" b="1"/>
            </a:lvl7pPr>
            <a:lvl8pPr marL="16199744" indent="0">
              <a:buNone/>
              <a:defRPr sz="8100" b="1"/>
            </a:lvl8pPr>
            <a:lvl9pPr marL="18513993" indent="0">
              <a:buNone/>
              <a:defRPr sz="8100" b="1"/>
            </a:lvl9pPr>
          </a:lstStyle>
          <a:p>
            <a:pPr lvl="0"/>
            <a:r>
              <a:rPr lang="en-US"/>
              <a:t>Click to edit Master text styles</a:t>
            </a:r>
          </a:p>
        </p:txBody>
      </p:sp>
      <p:sp>
        <p:nvSpPr>
          <p:cNvPr id="6" name="Content Placeholder 5"/>
          <p:cNvSpPr>
            <a:spLocks noGrp="1"/>
          </p:cNvSpPr>
          <p:nvPr>
            <p:ph sz="quarter" idx="4"/>
          </p:nvPr>
        </p:nvSpPr>
        <p:spPr>
          <a:xfrm>
            <a:off x="25602478" y="9019186"/>
            <a:ext cx="22277478" cy="16385956"/>
          </a:xfrm>
        </p:spPr>
        <p:txBody>
          <a:bodyPr/>
          <a:lstStyle>
            <a:lvl1pPr>
              <a:defRPr sz="12200"/>
            </a:lvl1pPr>
            <a:lvl2pPr>
              <a:defRPr sz="10100"/>
            </a:lvl2pPr>
            <a:lvl3pPr>
              <a:defRPr sz="9100"/>
            </a:lvl3pPr>
            <a:lvl4pPr>
              <a:defRPr sz="8100"/>
            </a:lvl4pPr>
            <a:lvl5pPr>
              <a:defRPr sz="8100"/>
            </a:lvl5pPr>
            <a:lvl6pPr>
              <a:defRPr sz="8100"/>
            </a:lvl6pPr>
            <a:lvl7pPr>
              <a:defRPr sz="8100"/>
            </a:lvl7pPr>
            <a:lvl8pPr>
              <a:defRPr sz="8100"/>
            </a:lvl8pPr>
            <a:lvl9pPr>
              <a:defRPr sz="8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39BB02-E352-4BCB-9DE8-87B854A14936}" type="datetimeFigureOut">
              <a:rPr lang="en-US" altLang="ja-JP"/>
              <a:pPr>
                <a:defRPr/>
              </a:pPr>
              <a:t>10/2/2020</a:t>
            </a:fld>
            <a:endParaRPr lang="en-US" altLang="ja-JP"/>
          </a:p>
        </p:txBody>
      </p:sp>
      <p:sp>
        <p:nvSpPr>
          <p:cNvPr id="8" name="Footer Placeholder 4"/>
          <p:cNvSpPr>
            <a:spLocks noGrp="1"/>
          </p:cNvSpPr>
          <p:nvPr>
            <p:ph type="ftr" sz="quarter" idx="11"/>
          </p:nvPr>
        </p:nvSpPr>
        <p:spPr/>
        <p:txBody>
          <a:bodyPr/>
          <a:lstStyle>
            <a:lvl1pPr>
              <a:defRPr/>
            </a:lvl1pPr>
          </a:lstStyle>
          <a:p>
            <a:pPr>
              <a:defRPr/>
            </a:pPr>
            <a:endParaRPr lang="ja-JP" altLang="ja-JP"/>
          </a:p>
        </p:txBody>
      </p:sp>
      <p:sp>
        <p:nvSpPr>
          <p:cNvPr id="9" name="Slide Number Placeholder 5"/>
          <p:cNvSpPr>
            <a:spLocks noGrp="1"/>
          </p:cNvSpPr>
          <p:nvPr>
            <p:ph type="sldNum" sz="quarter" idx="12"/>
          </p:nvPr>
        </p:nvSpPr>
        <p:spPr/>
        <p:txBody>
          <a:bodyPr/>
          <a:lstStyle>
            <a:lvl1pPr>
              <a:defRPr/>
            </a:lvl1pPr>
          </a:lstStyle>
          <a:p>
            <a:pPr>
              <a:defRPr/>
            </a:pPr>
            <a:fld id="{1803C591-D5EA-490C-8450-641477739EB4}" type="slidenum">
              <a:rPr lang="en-US" altLang="ja-JP"/>
              <a:pPr>
                <a:defRPr/>
              </a:pPr>
              <a:t>‹#›</a:t>
            </a:fld>
            <a:endParaRPr lang="en-US" altLang="ja-JP"/>
          </a:p>
        </p:txBody>
      </p:sp>
    </p:spTree>
    <p:extLst>
      <p:ext uri="{BB962C8B-B14F-4D97-AF65-F5344CB8AC3E}">
        <p14:creationId xmlns:p14="http://schemas.microsoft.com/office/powerpoint/2010/main" val="130119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83593BA-2859-4B6B-B825-DDE193D59765}" type="datetimeFigureOut">
              <a:rPr lang="en-US" altLang="ja-JP"/>
              <a:pPr>
                <a:defRPr/>
              </a:pPr>
              <a:t>10/2/2020</a:t>
            </a:fld>
            <a:endParaRPr lang="en-US" altLang="ja-JP"/>
          </a:p>
        </p:txBody>
      </p:sp>
      <p:sp>
        <p:nvSpPr>
          <p:cNvPr id="4" name="Footer Placeholder 4"/>
          <p:cNvSpPr>
            <a:spLocks noGrp="1"/>
          </p:cNvSpPr>
          <p:nvPr>
            <p:ph type="ftr" sz="quarter" idx="11"/>
          </p:nvPr>
        </p:nvSpPr>
        <p:spPr/>
        <p:txBody>
          <a:bodyPr/>
          <a:lstStyle>
            <a:lvl1pPr>
              <a:defRPr/>
            </a:lvl1pPr>
          </a:lstStyle>
          <a:p>
            <a:pPr>
              <a:defRPr/>
            </a:pPr>
            <a:endParaRPr lang="ja-JP" altLang="ja-JP"/>
          </a:p>
        </p:txBody>
      </p:sp>
      <p:sp>
        <p:nvSpPr>
          <p:cNvPr id="5" name="Slide Number Placeholder 5"/>
          <p:cNvSpPr>
            <a:spLocks noGrp="1"/>
          </p:cNvSpPr>
          <p:nvPr>
            <p:ph type="sldNum" sz="quarter" idx="12"/>
          </p:nvPr>
        </p:nvSpPr>
        <p:spPr/>
        <p:txBody>
          <a:bodyPr/>
          <a:lstStyle>
            <a:lvl1pPr>
              <a:defRPr/>
            </a:lvl1pPr>
          </a:lstStyle>
          <a:p>
            <a:pPr>
              <a:defRPr/>
            </a:pPr>
            <a:fld id="{C18D146E-F409-4CF2-B4BE-69D188219094}" type="slidenum">
              <a:rPr lang="en-US" altLang="ja-JP"/>
              <a:pPr>
                <a:defRPr/>
              </a:pPr>
              <a:t>‹#›</a:t>
            </a:fld>
            <a:endParaRPr lang="en-US" altLang="ja-JP"/>
          </a:p>
        </p:txBody>
      </p:sp>
    </p:spTree>
    <p:extLst>
      <p:ext uri="{BB962C8B-B14F-4D97-AF65-F5344CB8AC3E}">
        <p14:creationId xmlns:p14="http://schemas.microsoft.com/office/powerpoint/2010/main" val="43926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2D49DC-1632-4FC2-9631-C1FE57839C0B}" type="datetimeFigureOut">
              <a:rPr lang="en-US" altLang="ja-JP"/>
              <a:pPr>
                <a:defRPr/>
              </a:pPr>
              <a:t>10/2/2020</a:t>
            </a:fld>
            <a:endParaRPr lang="en-US" altLang="ja-JP"/>
          </a:p>
        </p:txBody>
      </p:sp>
      <p:sp>
        <p:nvSpPr>
          <p:cNvPr id="3" name="Footer Placeholder 4"/>
          <p:cNvSpPr>
            <a:spLocks noGrp="1"/>
          </p:cNvSpPr>
          <p:nvPr>
            <p:ph type="ftr" sz="quarter" idx="11"/>
          </p:nvPr>
        </p:nvSpPr>
        <p:spPr/>
        <p:txBody>
          <a:bodyPr/>
          <a:lstStyle>
            <a:lvl1pPr>
              <a:defRPr/>
            </a:lvl1pPr>
          </a:lstStyle>
          <a:p>
            <a:pPr>
              <a:defRPr/>
            </a:pPr>
            <a:endParaRPr lang="ja-JP" altLang="ja-JP"/>
          </a:p>
        </p:txBody>
      </p:sp>
      <p:sp>
        <p:nvSpPr>
          <p:cNvPr id="4" name="Slide Number Placeholder 5"/>
          <p:cNvSpPr>
            <a:spLocks noGrp="1"/>
          </p:cNvSpPr>
          <p:nvPr>
            <p:ph type="sldNum" sz="quarter" idx="12"/>
          </p:nvPr>
        </p:nvSpPr>
        <p:spPr/>
        <p:txBody>
          <a:bodyPr/>
          <a:lstStyle>
            <a:lvl1pPr>
              <a:defRPr/>
            </a:lvl1pPr>
          </a:lstStyle>
          <a:p>
            <a:pPr>
              <a:defRPr/>
            </a:pPr>
            <a:fld id="{C57F9FAD-1EAC-4E39-967F-ECDA166A238D}" type="slidenum">
              <a:rPr lang="en-US" altLang="ja-JP"/>
              <a:pPr>
                <a:defRPr/>
              </a:pPr>
              <a:t>‹#›</a:t>
            </a:fld>
            <a:endParaRPr lang="en-US" altLang="ja-JP"/>
          </a:p>
        </p:txBody>
      </p:sp>
    </p:spTree>
    <p:extLst>
      <p:ext uri="{BB962C8B-B14F-4D97-AF65-F5344CB8AC3E}">
        <p14:creationId xmlns:p14="http://schemas.microsoft.com/office/powerpoint/2010/main" val="1604667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001" y="1132337"/>
            <a:ext cx="16581236" cy="4819010"/>
          </a:xfrm>
        </p:spPr>
        <p:txBody>
          <a:bodyPr anchor="b"/>
          <a:lstStyle>
            <a:lvl1pPr algn="l">
              <a:defRPr sz="10100" b="1"/>
            </a:lvl1pPr>
          </a:lstStyle>
          <a:p>
            <a:r>
              <a:rPr lang="en-US"/>
              <a:t>Click to edit Master title style</a:t>
            </a:r>
          </a:p>
        </p:txBody>
      </p:sp>
      <p:sp>
        <p:nvSpPr>
          <p:cNvPr id="3" name="Content Placeholder 2"/>
          <p:cNvSpPr>
            <a:spLocks noGrp="1"/>
          </p:cNvSpPr>
          <p:nvPr>
            <p:ph idx="1"/>
          </p:nvPr>
        </p:nvSpPr>
        <p:spPr>
          <a:xfrm>
            <a:off x="19704981" y="1132339"/>
            <a:ext cx="28174972" cy="24272805"/>
          </a:xfrm>
        </p:spPr>
        <p:txBody>
          <a:bodyPr/>
          <a:lstStyle>
            <a:lvl1pPr>
              <a:defRPr sz="16200"/>
            </a:lvl1pPr>
            <a:lvl2pPr>
              <a:defRPr sz="14200"/>
            </a:lvl2pPr>
            <a:lvl3pPr>
              <a:defRPr sz="12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20001" y="5951350"/>
            <a:ext cx="16581236" cy="19453795"/>
          </a:xfrm>
        </p:spPr>
        <p:txBody>
          <a:bodyPr/>
          <a:lstStyle>
            <a:lvl1pPr marL="0" indent="0">
              <a:buNone/>
              <a:defRPr sz="7100"/>
            </a:lvl1pPr>
            <a:lvl2pPr marL="2314249" indent="0">
              <a:buNone/>
              <a:defRPr sz="6100"/>
            </a:lvl2pPr>
            <a:lvl3pPr marL="4628498" indent="0">
              <a:buNone/>
              <a:defRPr sz="5100"/>
            </a:lvl3pPr>
            <a:lvl4pPr marL="6942747" indent="0">
              <a:buNone/>
              <a:defRPr sz="4600"/>
            </a:lvl4pPr>
            <a:lvl5pPr marL="9256997" indent="0">
              <a:buNone/>
              <a:defRPr sz="4600"/>
            </a:lvl5pPr>
            <a:lvl6pPr marL="11571246" indent="0">
              <a:buNone/>
              <a:defRPr sz="4600"/>
            </a:lvl6pPr>
            <a:lvl7pPr marL="13885495" indent="0">
              <a:buNone/>
              <a:defRPr sz="4600"/>
            </a:lvl7pPr>
            <a:lvl8pPr marL="16199744" indent="0">
              <a:buNone/>
              <a:defRPr sz="4600"/>
            </a:lvl8pPr>
            <a:lvl9pPr marL="18513993" indent="0">
              <a:buNone/>
              <a:defRPr sz="4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694EFDB-39EB-49A7-9EAE-FADD380CEC54}" type="datetimeFigureOut">
              <a:rPr lang="en-US" altLang="ja-JP"/>
              <a:pPr>
                <a:defRPr/>
              </a:pPr>
              <a:t>10/2/2020</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ja-JP" altLang="ja-JP"/>
          </a:p>
        </p:txBody>
      </p:sp>
      <p:sp>
        <p:nvSpPr>
          <p:cNvPr id="7" name="Slide Number Placeholder 5"/>
          <p:cNvSpPr>
            <a:spLocks noGrp="1"/>
          </p:cNvSpPr>
          <p:nvPr>
            <p:ph type="sldNum" sz="quarter" idx="12"/>
          </p:nvPr>
        </p:nvSpPr>
        <p:spPr/>
        <p:txBody>
          <a:bodyPr/>
          <a:lstStyle>
            <a:lvl1pPr>
              <a:defRPr/>
            </a:lvl1pPr>
          </a:lstStyle>
          <a:p>
            <a:pPr>
              <a:defRPr/>
            </a:pPr>
            <a:fld id="{9F4015D0-548D-4417-AEC7-09BE0BE46A6A}" type="slidenum">
              <a:rPr lang="en-US" altLang="ja-JP"/>
              <a:pPr>
                <a:defRPr/>
              </a:pPr>
              <a:t>‹#›</a:t>
            </a:fld>
            <a:endParaRPr lang="en-US" altLang="ja-JP"/>
          </a:p>
        </p:txBody>
      </p:sp>
    </p:spTree>
    <p:extLst>
      <p:ext uri="{BB962C8B-B14F-4D97-AF65-F5344CB8AC3E}">
        <p14:creationId xmlns:p14="http://schemas.microsoft.com/office/powerpoint/2010/main" val="73476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8743" y="19908043"/>
            <a:ext cx="30239970" cy="2350258"/>
          </a:xfrm>
        </p:spPr>
        <p:txBody>
          <a:bodyPr anchor="b"/>
          <a:lstStyle>
            <a:lvl1pPr algn="l">
              <a:defRPr sz="10100" b="1"/>
            </a:lvl1pPr>
          </a:lstStyle>
          <a:p>
            <a:r>
              <a:rPr lang="en-US"/>
              <a:t>Click to edit Master title style</a:t>
            </a:r>
          </a:p>
        </p:txBody>
      </p:sp>
      <p:sp>
        <p:nvSpPr>
          <p:cNvPr id="3" name="Picture Placeholder 2"/>
          <p:cNvSpPr>
            <a:spLocks noGrp="1"/>
          </p:cNvSpPr>
          <p:nvPr>
            <p:ph type="pic" idx="1"/>
          </p:nvPr>
        </p:nvSpPr>
        <p:spPr>
          <a:xfrm>
            <a:off x="9878743" y="2541172"/>
            <a:ext cx="30239970" cy="17064038"/>
          </a:xfrm>
        </p:spPr>
        <p:txBody>
          <a:bodyPr rtlCol="0">
            <a:normAutofit/>
          </a:bodyPr>
          <a:lstStyle>
            <a:lvl1pPr marL="0" indent="0">
              <a:buNone/>
              <a:defRPr sz="16200"/>
            </a:lvl1pPr>
            <a:lvl2pPr marL="2314249" indent="0">
              <a:buNone/>
              <a:defRPr sz="14200"/>
            </a:lvl2pPr>
            <a:lvl3pPr marL="4628498" indent="0">
              <a:buNone/>
              <a:defRPr sz="12200"/>
            </a:lvl3pPr>
            <a:lvl4pPr marL="6942747" indent="0">
              <a:buNone/>
              <a:defRPr sz="10100"/>
            </a:lvl4pPr>
            <a:lvl5pPr marL="9256997" indent="0">
              <a:buNone/>
              <a:defRPr sz="10100"/>
            </a:lvl5pPr>
            <a:lvl6pPr marL="11571246" indent="0">
              <a:buNone/>
              <a:defRPr sz="10100"/>
            </a:lvl6pPr>
            <a:lvl7pPr marL="13885495" indent="0">
              <a:buNone/>
              <a:defRPr sz="10100"/>
            </a:lvl7pPr>
            <a:lvl8pPr marL="16199744" indent="0">
              <a:buNone/>
              <a:defRPr sz="10100"/>
            </a:lvl8pPr>
            <a:lvl9pPr marL="18513993" indent="0">
              <a:buNone/>
              <a:defRPr sz="10100"/>
            </a:lvl9pPr>
          </a:lstStyle>
          <a:p>
            <a:pPr lvl="0"/>
            <a:endParaRPr lang="en-US" noProof="0"/>
          </a:p>
        </p:txBody>
      </p:sp>
      <p:sp>
        <p:nvSpPr>
          <p:cNvPr id="4" name="Text Placeholder 3"/>
          <p:cNvSpPr>
            <a:spLocks noGrp="1"/>
          </p:cNvSpPr>
          <p:nvPr>
            <p:ph type="body" sz="half" idx="2"/>
          </p:nvPr>
        </p:nvSpPr>
        <p:spPr>
          <a:xfrm>
            <a:off x="9878743" y="22258303"/>
            <a:ext cx="30239970" cy="3337755"/>
          </a:xfrm>
        </p:spPr>
        <p:txBody>
          <a:bodyPr/>
          <a:lstStyle>
            <a:lvl1pPr marL="0" indent="0">
              <a:buNone/>
              <a:defRPr sz="7100"/>
            </a:lvl1pPr>
            <a:lvl2pPr marL="2314249" indent="0">
              <a:buNone/>
              <a:defRPr sz="6100"/>
            </a:lvl2pPr>
            <a:lvl3pPr marL="4628498" indent="0">
              <a:buNone/>
              <a:defRPr sz="5100"/>
            </a:lvl3pPr>
            <a:lvl4pPr marL="6942747" indent="0">
              <a:buNone/>
              <a:defRPr sz="4600"/>
            </a:lvl4pPr>
            <a:lvl5pPr marL="9256997" indent="0">
              <a:buNone/>
              <a:defRPr sz="4600"/>
            </a:lvl5pPr>
            <a:lvl6pPr marL="11571246" indent="0">
              <a:buNone/>
              <a:defRPr sz="4600"/>
            </a:lvl6pPr>
            <a:lvl7pPr marL="13885495" indent="0">
              <a:buNone/>
              <a:defRPr sz="4600"/>
            </a:lvl7pPr>
            <a:lvl8pPr marL="16199744" indent="0">
              <a:buNone/>
              <a:defRPr sz="4600"/>
            </a:lvl8pPr>
            <a:lvl9pPr marL="18513993" indent="0">
              <a:buNone/>
              <a:defRPr sz="46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E63AD5-8DEA-493A-98E8-A531647B2445}" type="datetimeFigureOut">
              <a:rPr lang="en-US" altLang="ja-JP"/>
              <a:pPr>
                <a:defRPr/>
              </a:pPr>
              <a:t>10/2/2020</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ja-JP" altLang="ja-JP"/>
          </a:p>
        </p:txBody>
      </p:sp>
      <p:sp>
        <p:nvSpPr>
          <p:cNvPr id="7" name="Slide Number Placeholder 5"/>
          <p:cNvSpPr>
            <a:spLocks noGrp="1"/>
          </p:cNvSpPr>
          <p:nvPr>
            <p:ph type="sldNum" sz="quarter" idx="12"/>
          </p:nvPr>
        </p:nvSpPr>
        <p:spPr/>
        <p:txBody>
          <a:bodyPr/>
          <a:lstStyle>
            <a:lvl1pPr>
              <a:defRPr/>
            </a:lvl1pPr>
          </a:lstStyle>
          <a:p>
            <a:pPr>
              <a:defRPr/>
            </a:pPr>
            <a:fld id="{3AD1B699-AB57-4A1E-A1E7-1827890EA7C5}" type="slidenum">
              <a:rPr lang="en-US" altLang="ja-JP"/>
              <a:pPr>
                <a:defRPr/>
              </a:pPr>
              <a:t>‹#›</a:t>
            </a:fld>
            <a:endParaRPr lang="en-US" altLang="ja-JP"/>
          </a:p>
        </p:txBody>
      </p:sp>
    </p:spTree>
    <p:extLst>
      <p:ext uri="{BB962C8B-B14F-4D97-AF65-F5344CB8AC3E}">
        <p14:creationId xmlns:p14="http://schemas.microsoft.com/office/powerpoint/2010/main" val="113311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20950" y="1139825"/>
            <a:ext cx="45358050"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2849" tIns="231425" rIns="462849" bIns="231425" numCol="1" anchor="ctr" anchorCtr="0" compatLnSpc="1">
            <a:prstTxWarp prst="textNoShape">
              <a:avLst/>
            </a:prstTxWarp>
          </a:bodyPr>
          <a:lstStyle/>
          <a:p>
            <a:pPr lvl="0"/>
            <a:r>
              <a:rPr lang="en-US" altLang="ja-JP"/>
              <a:t>Click to edit Master title style</a:t>
            </a:r>
          </a:p>
        </p:txBody>
      </p:sp>
      <p:sp>
        <p:nvSpPr>
          <p:cNvPr id="1027" name="Text Placeholder 2"/>
          <p:cNvSpPr>
            <a:spLocks noGrp="1"/>
          </p:cNvSpPr>
          <p:nvPr>
            <p:ph type="body" idx="1"/>
          </p:nvPr>
        </p:nvSpPr>
        <p:spPr bwMode="auto">
          <a:xfrm>
            <a:off x="2520950" y="6637338"/>
            <a:ext cx="45358050" cy="1876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2849" tIns="231425" rIns="462849" bIns="23142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4" name="Date Placeholder 3"/>
          <p:cNvSpPr>
            <a:spLocks noGrp="1"/>
          </p:cNvSpPr>
          <p:nvPr>
            <p:ph type="dt" sz="half" idx="2"/>
          </p:nvPr>
        </p:nvSpPr>
        <p:spPr>
          <a:xfrm>
            <a:off x="2520950" y="26358850"/>
            <a:ext cx="11758613" cy="1514475"/>
          </a:xfrm>
          <a:prstGeom prst="rect">
            <a:avLst/>
          </a:prstGeom>
        </p:spPr>
        <p:txBody>
          <a:bodyPr vert="horz" wrap="square" lIns="462849" tIns="231425" rIns="462849" bIns="231425" numCol="1" anchor="ctr" anchorCtr="0" compatLnSpc="1">
            <a:prstTxWarp prst="textNoShape">
              <a:avLst/>
            </a:prstTxWarp>
          </a:bodyPr>
          <a:lstStyle>
            <a:lvl1pPr defTabSz="2314112" eaLnBrk="1" hangingPunct="1">
              <a:defRPr sz="6100">
                <a:solidFill>
                  <a:srgbClr val="898989"/>
                </a:solidFill>
                <a:latin typeface="Calibri" pitchFamily="34" charset="0"/>
                <a:cs typeface="Arial" charset="0"/>
              </a:defRPr>
            </a:lvl1pPr>
          </a:lstStyle>
          <a:p>
            <a:pPr>
              <a:defRPr/>
            </a:pPr>
            <a:fld id="{3E67AA02-82F7-4C79-A005-4ADBEA8C47F3}" type="datetimeFigureOut">
              <a:rPr lang="en-US" altLang="ja-JP"/>
              <a:pPr>
                <a:defRPr/>
              </a:pPr>
              <a:t>10/2/2020</a:t>
            </a:fld>
            <a:endParaRPr lang="en-US" altLang="ja-JP"/>
          </a:p>
        </p:txBody>
      </p:sp>
      <p:sp>
        <p:nvSpPr>
          <p:cNvPr id="5" name="Footer Placeholder 4"/>
          <p:cNvSpPr>
            <a:spLocks noGrp="1"/>
          </p:cNvSpPr>
          <p:nvPr>
            <p:ph type="ftr" sz="quarter" idx="3"/>
          </p:nvPr>
        </p:nvSpPr>
        <p:spPr>
          <a:xfrm>
            <a:off x="17221200" y="26358850"/>
            <a:ext cx="15957550" cy="1514475"/>
          </a:xfrm>
          <a:prstGeom prst="rect">
            <a:avLst/>
          </a:prstGeom>
        </p:spPr>
        <p:txBody>
          <a:bodyPr vert="horz" wrap="square" lIns="462849" tIns="231425" rIns="462849" bIns="231425" numCol="1" anchor="ctr" anchorCtr="0" compatLnSpc="1">
            <a:prstTxWarp prst="textNoShape">
              <a:avLst/>
            </a:prstTxWarp>
          </a:bodyPr>
          <a:lstStyle>
            <a:lvl1pPr algn="ctr" defTabSz="2314112" eaLnBrk="1" hangingPunct="1">
              <a:defRPr sz="6100">
                <a:solidFill>
                  <a:srgbClr val="898989"/>
                </a:solidFill>
                <a:latin typeface="Calibri" pitchFamily="34" charset="0"/>
                <a:cs typeface="Arial" charset="0"/>
              </a:defRPr>
            </a:lvl1pPr>
          </a:lstStyle>
          <a:p>
            <a:pPr>
              <a:defRPr/>
            </a:pPr>
            <a:endParaRPr lang="ja-JP" altLang="ja-JP"/>
          </a:p>
        </p:txBody>
      </p:sp>
      <p:sp>
        <p:nvSpPr>
          <p:cNvPr id="6" name="Slide Number Placeholder 5"/>
          <p:cNvSpPr>
            <a:spLocks noGrp="1"/>
          </p:cNvSpPr>
          <p:nvPr>
            <p:ph type="sldNum" sz="quarter" idx="4"/>
          </p:nvPr>
        </p:nvSpPr>
        <p:spPr>
          <a:xfrm>
            <a:off x="36120388" y="26358850"/>
            <a:ext cx="11758612" cy="1514475"/>
          </a:xfrm>
          <a:prstGeom prst="rect">
            <a:avLst/>
          </a:prstGeom>
        </p:spPr>
        <p:txBody>
          <a:bodyPr vert="horz" wrap="square" lIns="462849" tIns="231425" rIns="462849" bIns="231425" numCol="1" anchor="ctr" anchorCtr="0" compatLnSpc="1">
            <a:prstTxWarp prst="textNoShape">
              <a:avLst/>
            </a:prstTxWarp>
          </a:bodyPr>
          <a:lstStyle>
            <a:lvl1pPr algn="r" defTabSz="2312525" eaLnBrk="1" hangingPunct="1">
              <a:defRPr sz="6100">
                <a:solidFill>
                  <a:srgbClr val="898989"/>
                </a:solidFill>
                <a:latin typeface="Calibri" panose="020F0502020204030204" pitchFamily="34" charset="0"/>
              </a:defRPr>
            </a:lvl1pPr>
          </a:lstStyle>
          <a:p>
            <a:pPr>
              <a:defRPr/>
            </a:pPr>
            <a:fld id="{5C5BEEAD-779D-46BF-90B9-0A22355BE9D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12988" rtl="0" eaLnBrk="0" fontAlgn="base" hangingPunct="0">
        <a:spcBef>
          <a:spcPct val="0"/>
        </a:spcBef>
        <a:spcAft>
          <a:spcPct val="0"/>
        </a:spcAft>
        <a:defRPr sz="22300" kern="1200">
          <a:solidFill>
            <a:schemeClr val="tx1"/>
          </a:solidFill>
          <a:latin typeface="+mj-lt"/>
          <a:ea typeface="+mj-ea"/>
          <a:cs typeface="+mj-cs"/>
        </a:defRPr>
      </a:lvl1pPr>
      <a:lvl2pPr algn="ctr" defTabSz="2312988" rtl="0" eaLnBrk="0" fontAlgn="base" hangingPunct="0">
        <a:spcBef>
          <a:spcPct val="0"/>
        </a:spcBef>
        <a:spcAft>
          <a:spcPct val="0"/>
        </a:spcAft>
        <a:defRPr sz="22300">
          <a:solidFill>
            <a:schemeClr val="tx1"/>
          </a:solidFill>
          <a:latin typeface="Calibri" pitchFamily="34" charset="0"/>
        </a:defRPr>
      </a:lvl2pPr>
      <a:lvl3pPr algn="ctr" defTabSz="2312988" rtl="0" eaLnBrk="0" fontAlgn="base" hangingPunct="0">
        <a:spcBef>
          <a:spcPct val="0"/>
        </a:spcBef>
        <a:spcAft>
          <a:spcPct val="0"/>
        </a:spcAft>
        <a:defRPr sz="22300">
          <a:solidFill>
            <a:schemeClr val="tx1"/>
          </a:solidFill>
          <a:latin typeface="Calibri" pitchFamily="34" charset="0"/>
        </a:defRPr>
      </a:lvl3pPr>
      <a:lvl4pPr algn="ctr" defTabSz="2312988" rtl="0" eaLnBrk="0" fontAlgn="base" hangingPunct="0">
        <a:spcBef>
          <a:spcPct val="0"/>
        </a:spcBef>
        <a:spcAft>
          <a:spcPct val="0"/>
        </a:spcAft>
        <a:defRPr sz="22300">
          <a:solidFill>
            <a:schemeClr val="tx1"/>
          </a:solidFill>
          <a:latin typeface="Calibri" pitchFamily="34" charset="0"/>
        </a:defRPr>
      </a:lvl4pPr>
      <a:lvl5pPr algn="ctr" defTabSz="2312988" rtl="0" eaLnBrk="0" fontAlgn="base" hangingPunct="0">
        <a:spcBef>
          <a:spcPct val="0"/>
        </a:spcBef>
        <a:spcAft>
          <a:spcPct val="0"/>
        </a:spcAft>
        <a:defRPr sz="22300">
          <a:solidFill>
            <a:schemeClr val="tx1"/>
          </a:solidFill>
          <a:latin typeface="Calibri" pitchFamily="34" charset="0"/>
        </a:defRPr>
      </a:lvl5pPr>
      <a:lvl6pPr marL="457109" algn="ctr" defTabSz="2314112" rtl="0" fontAlgn="base">
        <a:spcBef>
          <a:spcPct val="0"/>
        </a:spcBef>
        <a:spcAft>
          <a:spcPct val="0"/>
        </a:spcAft>
        <a:defRPr sz="22300">
          <a:solidFill>
            <a:schemeClr val="tx1"/>
          </a:solidFill>
          <a:latin typeface="Calibri" pitchFamily="34" charset="0"/>
        </a:defRPr>
      </a:lvl6pPr>
      <a:lvl7pPr marL="914217" algn="ctr" defTabSz="2314112" rtl="0" fontAlgn="base">
        <a:spcBef>
          <a:spcPct val="0"/>
        </a:spcBef>
        <a:spcAft>
          <a:spcPct val="0"/>
        </a:spcAft>
        <a:defRPr sz="22300">
          <a:solidFill>
            <a:schemeClr val="tx1"/>
          </a:solidFill>
          <a:latin typeface="Calibri" pitchFamily="34" charset="0"/>
        </a:defRPr>
      </a:lvl7pPr>
      <a:lvl8pPr marL="1371326" algn="ctr" defTabSz="2314112" rtl="0" fontAlgn="base">
        <a:spcBef>
          <a:spcPct val="0"/>
        </a:spcBef>
        <a:spcAft>
          <a:spcPct val="0"/>
        </a:spcAft>
        <a:defRPr sz="22300">
          <a:solidFill>
            <a:schemeClr val="tx1"/>
          </a:solidFill>
          <a:latin typeface="Calibri" pitchFamily="34" charset="0"/>
        </a:defRPr>
      </a:lvl8pPr>
      <a:lvl9pPr marL="1828434" algn="ctr" defTabSz="2314112" rtl="0" fontAlgn="base">
        <a:spcBef>
          <a:spcPct val="0"/>
        </a:spcBef>
        <a:spcAft>
          <a:spcPct val="0"/>
        </a:spcAft>
        <a:defRPr sz="22300">
          <a:solidFill>
            <a:schemeClr val="tx1"/>
          </a:solidFill>
          <a:latin typeface="Calibri" pitchFamily="34" charset="0"/>
        </a:defRPr>
      </a:lvl9pPr>
    </p:titleStyle>
    <p:bodyStyle>
      <a:lvl1pPr marL="1733550" indent="-1733550" algn="l" defTabSz="2312988" rtl="0" eaLnBrk="0" fontAlgn="base" hangingPunct="0">
        <a:spcBef>
          <a:spcPct val="20000"/>
        </a:spcBef>
        <a:spcAft>
          <a:spcPct val="0"/>
        </a:spcAft>
        <a:buFont typeface="Arial" panose="020B0604020202020204" pitchFamily="34" charset="0"/>
        <a:buChar char="•"/>
        <a:defRPr sz="16200" kern="1200">
          <a:solidFill>
            <a:schemeClr val="tx1"/>
          </a:solidFill>
          <a:latin typeface="+mn-lt"/>
          <a:ea typeface="+mn-ea"/>
          <a:cs typeface="+mn-cs"/>
        </a:defRPr>
      </a:lvl1pPr>
      <a:lvl2pPr marL="3759200" indent="-1444625" algn="l" defTabSz="2312988" rtl="0" eaLnBrk="0" fontAlgn="base" hangingPunct="0">
        <a:spcBef>
          <a:spcPct val="20000"/>
        </a:spcBef>
        <a:spcAft>
          <a:spcPct val="0"/>
        </a:spcAft>
        <a:buFont typeface="Arial" panose="020B0604020202020204" pitchFamily="34" charset="0"/>
        <a:buChar char="–"/>
        <a:defRPr sz="14200" kern="1200">
          <a:solidFill>
            <a:schemeClr val="tx1"/>
          </a:solidFill>
          <a:latin typeface="+mn-lt"/>
          <a:ea typeface="+mn-ea"/>
          <a:cs typeface="+mn-cs"/>
        </a:defRPr>
      </a:lvl2pPr>
      <a:lvl3pPr marL="5784850" indent="-1155700" algn="l" defTabSz="2312988" rtl="0" eaLnBrk="0" fontAlgn="base" hangingPunct="0">
        <a:spcBef>
          <a:spcPct val="20000"/>
        </a:spcBef>
        <a:spcAft>
          <a:spcPct val="0"/>
        </a:spcAft>
        <a:buFont typeface="Arial" panose="020B0604020202020204" pitchFamily="34" charset="0"/>
        <a:buChar char="•"/>
        <a:defRPr sz="12200" kern="1200">
          <a:solidFill>
            <a:schemeClr val="tx1"/>
          </a:solidFill>
          <a:latin typeface="+mn-lt"/>
          <a:ea typeface="+mn-ea"/>
          <a:cs typeface="+mn-cs"/>
        </a:defRPr>
      </a:lvl3pPr>
      <a:lvl4pPr marL="8097838" indent="-1155700" algn="l" defTabSz="2312988" rtl="0" eaLnBrk="0" fontAlgn="base" hangingPunct="0">
        <a:spcBef>
          <a:spcPct val="20000"/>
        </a:spcBef>
        <a:spcAft>
          <a:spcPct val="0"/>
        </a:spcAft>
        <a:buFont typeface="Arial" panose="020B0604020202020204" pitchFamily="34" charset="0"/>
        <a:buChar char="–"/>
        <a:defRPr sz="10100" kern="1200">
          <a:solidFill>
            <a:schemeClr val="tx1"/>
          </a:solidFill>
          <a:latin typeface="+mn-lt"/>
          <a:ea typeface="+mn-ea"/>
          <a:cs typeface="+mn-cs"/>
        </a:defRPr>
      </a:lvl4pPr>
      <a:lvl5pPr marL="10412413" indent="-1155700" algn="l" defTabSz="2312988" rtl="0" eaLnBrk="0" fontAlgn="base" hangingPunct="0">
        <a:spcBef>
          <a:spcPct val="20000"/>
        </a:spcBef>
        <a:spcAft>
          <a:spcPct val="0"/>
        </a:spcAft>
        <a:buFont typeface="Arial" panose="020B0604020202020204" pitchFamily="34" charset="0"/>
        <a:buChar char="»"/>
        <a:defRPr sz="10100" kern="1200">
          <a:solidFill>
            <a:schemeClr val="tx1"/>
          </a:solidFill>
          <a:latin typeface="+mn-lt"/>
          <a:ea typeface="+mn-ea"/>
          <a:cs typeface="+mn-cs"/>
        </a:defRPr>
      </a:lvl5pPr>
      <a:lvl6pPr marL="12728371" indent="-1157125" algn="l" defTabSz="2314249" rtl="0" eaLnBrk="1" latinLnBrk="0" hangingPunct="1">
        <a:spcBef>
          <a:spcPct val="20000"/>
        </a:spcBef>
        <a:buFont typeface="Arial"/>
        <a:buChar char="•"/>
        <a:defRPr sz="10100" kern="1200">
          <a:solidFill>
            <a:schemeClr val="tx1"/>
          </a:solidFill>
          <a:latin typeface="+mn-lt"/>
          <a:ea typeface="+mn-ea"/>
          <a:cs typeface="+mn-cs"/>
        </a:defRPr>
      </a:lvl6pPr>
      <a:lvl7pPr marL="15042620" indent="-1157125" algn="l" defTabSz="2314249" rtl="0" eaLnBrk="1" latinLnBrk="0" hangingPunct="1">
        <a:spcBef>
          <a:spcPct val="20000"/>
        </a:spcBef>
        <a:buFont typeface="Arial"/>
        <a:buChar char="•"/>
        <a:defRPr sz="10100" kern="1200">
          <a:solidFill>
            <a:schemeClr val="tx1"/>
          </a:solidFill>
          <a:latin typeface="+mn-lt"/>
          <a:ea typeface="+mn-ea"/>
          <a:cs typeface="+mn-cs"/>
        </a:defRPr>
      </a:lvl7pPr>
      <a:lvl8pPr marL="17356869" indent="-1157125" algn="l" defTabSz="2314249" rtl="0" eaLnBrk="1" latinLnBrk="0" hangingPunct="1">
        <a:spcBef>
          <a:spcPct val="20000"/>
        </a:spcBef>
        <a:buFont typeface="Arial"/>
        <a:buChar char="•"/>
        <a:defRPr sz="10100" kern="1200">
          <a:solidFill>
            <a:schemeClr val="tx1"/>
          </a:solidFill>
          <a:latin typeface="+mn-lt"/>
          <a:ea typeface="+mn-ea"/>
          <a:cs typeface="+mn-cs"/>
        </a:defRPr>
      </a:lvl8pPr>
      <a:lvl9pPr marL="19671118" indent="-1157125" algn="l" defTabSz="2314249" rtl="0" eaLnBrk="1" latinLnBrk="0" hangingPunct="1">
        <a:spcBef>
          <a:spcPct val="20000"/>
        </a:spcBef>
        <a:buFont typeface="Arial"/>
        <a:buChar char="•"/>
        <a:defRPr sz="10100" kern="1200">
          <a:solidFill>
            <a:schemeClr val="tx1"/>
          </a:solidFill>
          <a:latin typeface="+mn-lt"/>
          <a:ea typeface="+mn-ea"/>
          <a:cs typeface="+mn-cs"/>
        </a:defRPr>
      </a:lvl9pPr>
    </p:bodyStyle>
    <p:otherStyle>
      <a:defPPr>
        <a:defRPr lang="en-US"/>
      </a:defPPr>
      <a:lvl1pPr marL="0" algn="l" defTabSz="2314249" rtl="0" eaLnBrk="1" latinLnBrk="0" hangingPunct="1">
        <a:defRPr sz="9100" kern="1200">
          <a:solidFill>
            <a:schemeClr val="tx1"/>
          </a:solidFill>
          <a:latin typeface="+mn-lt"/>
          <a:ea typeface="+mn-ea"/>
          <a:cs typeface="+mn-cs"/>
        </a:defRPr>
      </a:lvl1pPr>
      <a:lvl2pPr marL="2314249" algn="l" defTabSz="2314249" rtl="0" eaLnBrk="1" latinLnBrk="0" hangingPunct="1">
        <a:defRPr sz="9100" kern="1200">
          <a:solidFill>
            <a:schemeClr val="tx1"/>
          </a:solidFill>
          <a:latin typeface="+mn-lt"/>
          <a:ea typeface="+mn-ea"/>
          <a:cs typeface="+mn-cs"/>
        </a:defRPr>
      </a:lvl2pPr>
      <a:lvl3pPr marL="4628498" algn="l" defTabSz="2314249" rtl="0" eaLnBrk="1" latinLnBrk="0" hangingPunct="1">
        <a:defRPr sz="9100" kern="1200">
          <a:solidFill>
            <a:schemeClr val="tx1"/>
          </a:solidFill>
          <a:latin typeface="+mn-lt"/>
          <a:ea typeface="+mn-ea"/>
          <a:cs typeface="+mn-cs"/>
        </a:defRPr>
      </a:lvl3pPr>
      <a:lvl4pPr marL="6942747" algn="l" defTabSz="2314249" rtl="0" eaLnBrk="1" latinLnBrk="0" hangingPunct="1">
        <a:defRPr sz="9100" kern="1200">
          <a:solidFill>
            <a:schemeClr val="tx1"/>
          </a:solidFill>
          <a:latin typeface="+mn-lt"/>
          <a:ea typeface="+mn-ea"/>
          <a:cs typeface="+mn-cs"/>
        </a:defRPr>
      </a:lvl4pPr>
      <a:lvl5pPr marL="9256997" algn="l" defTabSz="2314249" rtl="0" eaLnBrk="1" latinLnBrk="0" hangingPunct="1">
        <a:defRPr sz="9100" kern="1200">
          <a:solidFill>
            <a:schemeClr val="tx1"/>
          </a:solidFill>
          <a:latin typeface="+mn-lt"/>
          <a:ea typeface="+mn-ea"/>
          <a:cs typeface="+mn-cs"/>
        </a:defRPr>
      </a:lvl5pPr>
      <a:lvl6pPr marL="11571246" algn="l" defTabSz="2314249" rtl="0" eaLnBrk="1" latinLnBrk="0" hangingPunct="1">
        <a:defRPr sz="9100" kern="1200">
          <a:solidFill>
            <a:schemeClr val="tx1"/>
          </a:solidFill>
          <a:latin typeface="+mn-lt"/>
          <a:ea typeface="+mn-ea"/>
          <a:cs typeface="+mn-cs"/>
        </a:defRPr>
      </a:lvl6pPr>
      <a:lvl7pPr marL="13885495" algn="l" defTabSz="2314249" rtl="0" eaLnBrk="1" latinLnBrk="0" hangingPunct="1">
        <a:defRPr sz="9100" kern="1200">
          <a:solidFill>
            <a:schemeClr val="tx1"/>
          </a:solidFill>
          <a:latin typeface="+mn-lt"/>
          <a:ea typeface="+mn-ea"/>
          <a:cs typeface="+mn-cs"/>
        </a:defRPr>
      </a:lvl7pPr>
      <a:lvl8pPr marL="16199744" algn="l" defTabSz="2314249" rtl="0" eaLnBrk="1" latinLnBrk="0" hangingPunct="1">
        <a:defRPr sz="9100" kern="1200">
          <a:solidFill>
            <a:schemeClr val="tx1"/>
          </a:solidFill>
          <a:latin typeface="+mn-lt"/>
          <a:ea typeface="+mn-ea"/>
          <a:cs typeface="+mn-cs"/>
        </a:defRPr>
      </a:lvl8pPr>
      <a:lvl9pPr marL="18513993" algn="l" defTabSz="2314249"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3"/>
          <p:cNvSpPr txBox="1">
            <a:spLocks/>
          </p:cNvSpPr>
          <p:nvPr/>
        </p:nvSpPr>
        <p:spPr bwMode="auto">
          <a:xfrm>
            <a:off x="645911" y="4463696"/>
            <a:ext cx="5188769"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2849" tIns="231425" rIns="462849" bIns="231425" anchor="ctr"/>
          <a:lstStyle>
            <a:lvl1pPr defTabSz="2314575">
              <a:defRPr sz="9000">
                <a:solidFill>
                  <a:schemeClr val="tx1"/>
                </a:solidFill>
                <a:latin typeface="Arial" panose="020B0604020202020204" pitchFamily="34" charset="0"/>
                <a:cs typeface="Arial" panose="020B0604020202020204" pitchFamily="34" charset="0"/>
              </a:defRPr>
            </a:lvl1pPr>
            <a:lvl2pPr marL="742950" indent="-285750" defTabSz="2314575">
              <a:defRPr sz="9000">
                <a:solidFill>
                  <a:schemeClr val="tx1"/>
                </a:solidFill>
                <a:latin typeface="Arial" panose="020B0604020202020204" pitchFamily="34" charset="0"/>
                <a:cs typeface="Arial" panose="020B0604020202020204" pitchFamily="34" charset="0"/>
              </a:defRPr>
            </a:lvl2pPr>
            <a:lvl3pPr marL="1143000" indent="-228600" defTabSz="2314575">
              <a:defRPr sz="9000">
                <a:solidFill>
                  <a:schemeClr val="tx1"/>
                </a:solidFill>
                <a:latin typeface="Arial" panose="020B0604020202020204" pitchFamily="34" charset="0"/>
                <a:cs typeface="Arial" panose="020B0604020202020204" pitchFamily="34" charset="0"/>
              </a:defRPr>
            </a:lvl3pPr>
            <a:lvl4pPr marL="1600200" indent="-228600" defTabSz="2314575">
              <a:defRPr sz="9000">
                <a:solidFill>
                  <a:schemeClr val="tx1"/>
                </a:solidFill>
                <a:latin typeface="Arial" panose="020B0604020202020204" pitchFamily="34" charset="0"/>
                <a:cs typeface="Arial" panose="020B0604020202020204" pitchFamily="34" charset="0"/>
              </a:defRPr>
            </a:lvl4pPr>
            <a:lvl5pPr marL="2057400" indent="-228600" defTabSz="2314575">
              <a:defRPr sz="9000">
                <a:solidFill>
                  <a:schemeClr val="tx1"/>
                </a:solidFill>
                <a:latin typeface="Arial" panose="020B0604020202020204" pitchFamily="34" charset="0"/>
                <a:cs typeface="Arial" panose="020B0604020202020204" pitchFamily="34" charset="0"/>
              </a:defRPr>
            </a:lvl5pPr>
            <a:lvl6pPr marL="25146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研究背景</a:t>
            </a:r>
            <a:endParaRPr lang="en-US" altLang="ja-JP"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
        <p:nvSpPr>
          <p:cNvPr id="2051" name="Title 1"/>
          <p:cNvSpPr txBox="1">
            <a:spLocks/>
          </p:cNvSpPr>
          <p:nvPr/>
        </p:nvSpPr>
        <p:spPr bwMode="auto">
          <a:xfrm>
            <a:off x="1190223" y="779705"/>
            <a:ext cx="47258285" cy="169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2849" tIns="231425" rIns="462849" bIns="231425" anchor="ctr">
            <a:spAutoFit/>
          </a:bodyPr>
          <a:lstStyle>
            <a:lvl1pPr defTabSz="2314575">
              <a:defRPr sz="9000">
                <a:solidFill>
                  <a:schemeClr val="tx1"/>
                </a:solidFill>
                <a:latin typeface="Arial" panose="020B0604020202020204" pitchFamily="34" charset="0"/>
                <a:cs typeface="Arial" panose="020B0604020202020204" pitchFamily="34" charset="0"/>
              </a:defRPr>
            </a:lvl1pPr>
            <a:lvl2pPr marL="742950" indent="-285750" defTabSz="2314575">
              <a:defRPr sz="9000">
                <a:solidFill>
                  <a:schemeClr val="tx1"/>
                </a:solidFill>
                <a:latin typeface="Arial" panose="020B0604020202020204" pitchFamily="34" charset="0"/>
                <a:cs typeface="Arial" panose="020B0604020202020204" pitchFamily="34" charset="0"/>
              </a:defRPr>
            </a:lvl2pPr>
            <a:lvl3pPr marL="1143000" indent="-228600" defTabSz="2314575">
              <a:defRPr sz="9000">
                <a:solidFill>
                  <a:schemeClr val="tx1"/>
                </a:solidFill>
                <a:latin typeface="Arial" panose="020B0604020202020204" pitchFamily="34" charset="0"/>
                <a:cs typeface="Arial" panose="020B0604020202020204" pitchFamily="34" charset="0"/>
              </a:defRPr>
            </a:lvl3pPr>
            <a:lvl4pPr marL="1600200" indent="-228600" defTabSz="2314575">
              <a:defRPr sz="9000">
                <a:solidFill>
                  <a:schemeClr val="tx1"/>
                </a:solidFill>
                <a:latin typeface="Arial" panose="020B0604020202020204" pitchFamily="34" charset="0"/>
                <a:cs typeface="Arial" panose="020B0604020202020204" pitchFamily="34" charset="0"/>
              </a:defRPr>
            </a:lvl4pPr>
            <a:lvl5pPr marL="2057400" indent="-228600" defTabSz="2314575">
              <a:defRPr sz="9000">
                <a:solidFill>
                  <a:schemeClr val="tx1"/>
                </a:solidFill>
                <a:latin typeface="Arial" panose="020B0604020202020204" pitchFamily="34" charset="0"/>
                <a:cs typeface="Arial" panose="020B0604020202020204" pitchFamily="34" charset="0"/>
              </a:defRPr>
            </a:lvl5pPr>
            <a:lvl6pPr marL="25146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eaLnBrk="1" hangingPunct="1">
              <a:lnSpc>
                <a:spcPct val="80000"/>
              </a:lnSpc>
            </a:pPr>
            <a:r>
              <a:rPr lang="ja-JP" altLang="en-US" sz="9600" b="1" dirty="0">
                <a:solidFill>
                  <a:srgbClr val="7030A0"/>
                </a:solidFill>
                <a:latin typeface="游ゴシック" panose="020B0400000000000000" pitchFamily="50" charset="-128"/>
                <a:ea typeface="游ゴシック" panose="020B0400000000000000" pitchFamily="50" charset="-128"/>
              </a:rPr>
              <a:t>演題名演題名演題名演題名・・・・・・・・・・・・・・・・・・・・・・・・・</a:t>
            </a:r>
            <a:endParaRPr lang="en-US" altLang="ja-JP" sz="9600" b="1" dirty="0">
              <a:solidFill>
                <a:srgbClr val="7030A0"/>
              </a:solidFill>
              <a:latin typeface="游ゴシック" panose="020B0400000000000000" pitchFamily="50" charset="-128"/>
              <a:ea typeface="游ゴシック" panose="020B0400000000000000" pitchFamily="50" charset="-128"/>
            </a:endParaRPr>
          </a:p>
        </p:txBody>
      </p:sp>
      <p:sp>
        <p:nvSpPr>
          <p:cNvPr id="2052" name="Text Placeholder 4"/>
          <p:cNvSpPr txBox="1">
            <a:spLocks/>
          </p:cNvSpPr>
          <p:nvPr/>
        </p:nvSpPr>
        <p:spPr bwMode="auto">
          <a:xfrm>
            <a:off x="2025485" y="2174206"/>
            <a:ext cx="47334666" cy="191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2849" tIns="231425" rIns="462849" bIns="231425" anchor="ctr">
            <a:spAutoFit/>
          </a:bodyPr>
          <a:lstStyle>
            <a:lvl1pPr>
              <a:spcBef>
                <a:spcPct val="20000"/>
              </a:spcBef>
              <a:buFont typeface="Arial" panose="020B0604020202020204" pitchFamily="34" charset="0"/>
              <a:buChar char="•"/>
              <a:defRPr sz="16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14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122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01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0100">
                <a:solidFill>
                  <a:schemeClr val="tx1"/>
                </a:solidFill>
                <a:latin typeface="Calibri" panose="020F0502020204030204" pitchFamily="34" charset="0"/>
              </a:defRPr>
            </a:lvl5pPr>
            <a:lvl6pPr marL="2514600" indent="-228600" defTabSz="2311400" eaLnBrk="0" fontAlgn="base" hangingPunct="0">
              <a:spcBef>
                <a:spcPct val="20000"/>
              </a:spcBef>
              <a:spcAft>
                <a:spcPct val="0"/>
              </a:spcAft>
              <a:buFont typeface="Arial" panose="020B0604020202020204" pitchFamily="34" charset="0"/>
              <a:buChar char="»"/>
              <a:defRPr sz="10100">
                <a:solidFill>
                  <a:schemeClr val="tx1"/>
                </a:solidFill>
                <a:latin typeface="Calibri" panose="020F0502020204030204" pitchFamily="34" charset="0"/>
              </a:defRPr>
            </a:lvl6pPr>
            <a:lvl7pPr marL="2971800" indent="-228600" defTabSz="2311400" eaLnBrk="0" fontAlgn="base" hangingPunct="0">
              <a:spcBef>
                <a:spcPct val="20000"/>
              </a:spcBef>
              <a:spcAft>
                <a:spcPct val="0"/>
              </a:spcAft>
              <a:buFont typeface="Arial" panose="020B0604020202020204" pitchFamily="34" charset="0"/>
              <a:buChar char="»"/>
              <a:defRPr sz="10100">
                <a:solidFill>
                  <a:schemeClr val="tx1"/>
                </a:solidFill>
                <a:latin typeface="Calibri" panose="020F0502020204030204" pitchFamily="34" charset="0"/>
              </a:defRPr>
            </a:lvl7pPr>
            <a:lvl8pPr marL="3429000" indent="-228600" defTabSz="2311400" eaLnBrk="0" fontAlgn="base" hangingPunct="0">
              <a:spcBef>
                <a:spcPct val="20000"/>
              </a:spcBef>
              <a:spcAft>
                <a:spcPct val="0"/>
              </a:spcAft>
              <a:buFont typeface="Arial" panose="020B0604020202020204" pitchFamily="34" charset="0"/>
              <a:buChar char="»"/>
              <a:defRPr sz="10100">
                <a:solidFill>
                  <a:schemeClr val="tx1"/>
                </a:solidFill>
                <a:latin typeface="Calibri" panose="020F0502020204030204" pitchFamily="34" charset="0"/>
              </a:defRPr>
            </a:lvl8pPr>
            <a:lvl9pPr marL="3886200" indent="-228600" defTabSz="2311400" eaLnBrk="0" fontAlgn="base" hangingPunct="0">
              <a:spcBef>
                <a:spcPct val="20000"/>
              </a:spcBef>
              <a:spcAft>
                <a:spcPct val="0"/>
              </a:spcAft>
              <a:buFont typeface="Arial" panose="020B0604020202020204" pitchFamily="34" charset="0"/>
              <a:buChar char="»"/>
              <a:defRPr sz="10100">
                <a:solidFill>
                  <a:schemeClr val="tx1"/>
                </a:solidFill>
                <a:latin typeface="Calibri" panose="020F0502020204030204" pitchFamily="34" charset="0"/>
              </a:defRPr>
            </a:lvl9pPr>
          </a:lstStyle>
          <a:p>
            <a:pPr algn="just" eaLnBrk="1" hangingPunct="1">
              <a:spcBef>
                <a:spcPct val="0"/>
              </a:spcBef>
              <a:buFontTx/>
              <a:buNone/>
            </a:pPr>
            <a:r>
              <a:rPr lang="ja-JP" altLang="en-US" sz="4400" dirty="0">
                <a:latin typeface="游ゴシック" panose="020B0400000000000000" pitchFamily="50" charset="-128"/>
                <a:ea typeface="游ゴシック" panose="020B0400000000000000" pitchFamily="50" charset="-128"/>
              </a:rPr>
              <a:t>演者名</a:t>
            </a:r>
            <a:r>
              <a:rPr lang="en-US" altLang="ja-JP" sz="4400" dirty="0">
                <a:latin typeface="游ゴシック" panose="020B0400000000000000" pitchFamily="50" charset="-128"/>
                <a:ea typeface="游ゴシック" panose="020B0400000000000000" pitchFamily="50" charset="-128"/>
              </a:rPr>
              <a:t>1 </a:t>
            </a:r>
            <a:r>
              <a:rPr lang="en-US" altLang="ja-JP" sz="4400" baseline="30000" dirty="0">
                <a:latin typeface="游ゴシック" panose="020B0400000000000000" pitchFamily="50" charset="-128"/>
                <a:ea typeface="游ゴシック" panose="020B0400000000000000" pitchFamily="50" charset="-128"/>
              </a:rPr>
              <a:t>1</a:t>
            </a:r>
            <a:r>
              <a:rPr lang="en-US" altLang="ja-JP" sz="4400" dirty="0">
                <a:latin typeface="游ゴシック" panose="020B0400000000000000" pitchFamily="50" charset="-128"/>
                <a:ea typeface="游ゴシック" panose="020B0400000000000000" pitchFamily="50" charset="-128"/>
              </a:rPr>
              <a:t>,</a:t>
            </a:r>
            <a:r>
              <a:rPr lang="ja-JP" altLang="en-US" sz="4400" dirty="0">
                <a:latin typeface="游ゴシック" panose="020B0400000000000000" pitchFamily="50" charset="-128"/>
                <a:ea typeface="游ゴシック" panose="020B0400000000000000" pitchFamily="50" charset="-128"/>
              </a:rPr>
              <a:t>演者名</a:t>
            </a:r>
            <a:r>
              <a:rPr lang="en-US" altLang="ja-JP" sz="4400" dirty="0">
                <a:latin typeface="游ゴシック" panose="020B0400000000000000" pitchFamily="50" charset="-128"/>
                <a:ea typeface="游ゴシック" panose="020B0400000000000000" pitchFamily="50" charset="-128"/>
              </a:rPr>
              <a:t>2 </a:t>
            </a:r>
            <a:r>
              <a:rPr lang="en-US" altLang="ja-JP" sz="4400" baseline="30000" dirty="0">
                <a:latin typeface="游ゴシック" panose="020B0400000000000000" pitchFamily="50" charset="-128"/>
                <a:ea typeface="游ゴシック" panose="020B0400000000000000" pitchFamily="50" charset="-128"/>
              </a:rPr>
              <a:t>2</a:t>
            </a:r>
            <a:r>
              <a:rPr lang="en-US" altLang="ja-JP" sz="4400" dirty="0">
                <a:latin typeface="游ゴシック" panose="020B0400000000000000" pitchFamily="50" charset="-128"/>
                <a:ea typeface="游ゴシック" panose="020B0400000000000000" pitchFamily="50" charset="-128"/>
              </a:rPr>
              <a:t>, </a:t>
            </a:r>
            <a:r>
              <a:rPr lang="ja-JP" altLang="en-US" sz="4400" dirty="0">
                <a:latin typeface="游ゴシック" panose="020B0400000000000000" pitchFamily="50" charset="-128"/>
                <a:ea typeface="游ゴシック" panose="020B0400000000000000" pitchFamily="50" charset="-128"/>
              </a:rPr>
              <a:t>演者名</a:t>
            </a:r>
            <a:r>
              <a:rPr lang="en-US" altLang="ja-JP" sz="4400" dirty="0">
                <a:latin typeface="游ゴシック" panose="020B0400000000000000" pitchFamily="50" charset="-128"/>
                <a:ea typeface="游ゴシック" panose="020B0400000000000000" pitchFamily="50" charset="-128"/>
              </a:rPr>
              <a:t>3 </a:t>
            </a:r>
            <a:r>
              <a:rPr lang="en-US" altLang="ja-JP" sz="4400" baseline="30000" dirty="0">
                <a:latin typeface="游ゴシック" panose="020B0400000000000000" pitchFamily="50" charset="-128"/>
                <a:ea typeface="游ゴシック" panose="020B0400000000000000" pitchFamily="50" charset="-128"/>
              </a:rPr>
              <a:t>3</a:t>
            </a:r>
            <a:r>
              <a:rPr lang="en-US" altLang="ja-JP" sz="4400" dirty="0">
                <a:latin typeface="游ゴシック" panose="020B0400000000000000" pitchFamily="50" charset="-128"/>
                <a:ea typeface="游ゴシック" panose="020B0400000000000000" pitchFamily="50" charset="-128"/>
              </a:rPr>
              <a:t>, </a:t>
            </a:r>
            <a:r>
              <a:rPr lang="ja-JP" altLang="en-US" sz="4400" dirty="0">
                <a:latin typeface="游ゴシック" panose="020B0400000000000000" pitchFamily="50" charset="-128"/>
                <a:ea typeface="游ゴシック" panose="020B0400000000000000" pitchFamily="50" charset="-128"/>
              </a:rPr>
              <a:t>演者名</a:t>
            </a:r>
            <a:r>
              <a:rPr lang="en-US" altLang="ja-JP" sz="4400" dirty="0">
                <a:latin typeface="游ゴシック" panose="020B0400000000000000" pitchFamily="50" charset="-128"/>
                <a:ea typeface="游ゴシック" panose="020B0400000000000000" pitchFamily="50" charset="-128"/>
              </a:rPr>
              <a:t>4 </a:t>
            </a:r>
            <a:r>
              <a:rPr lang="en-US" altLang="ja-JP" sz="4400" baseline="30000" dirty="0">
                <a:latin typeface="游ゴシック" panose="020B0400000000000000" pitchFamily="50" charset="-128"/>
                <a:ea typeface="游ゴシック" panose="020B0400000000000000" pitchFamily="50" charset="-128"/>
              </a:rPr>
              <a:t>1</a:t>
            </a:r>
            <a:r>
              <a:rPr lang="en-US" altLang="ja-JP" sz="4400" dirty="0">
                <a:latin typeface="游ゴシック" panose="020B0400000000000000" pitchFamily="50" charset="-128"/>
                <a:ea typeface="游ゴシック" panose="020B0400000000000000" pitchFamily="50" charset="-128"/>
              </a:rPr>
              <a:t>,</a:t>
            </a:r>
            <a:r>
              <a:rPr lang="ja-JP" altLang="en-US" sz="4400" dirty="0">
                <a:latin typeface="游ゴシック" panose="020B0400000000000000" pitchFamily="50" charset="-128"/>
                <a:ea typeface="游ゴシック" panose="020B0400000000000000" pitchFamily="50" charset="-128"/>
              </a:rPr>
              <a:t>・・・・・・・・・・・・・・・・・・・・・・・・・・・・・・・・・・・・・・・・・・・・・・・・・</a:t>
            </a:r>
            <a:endParaRPr lang="en-US" altLang="ja-JP" sz="4400" dirty="0">
              <a:latin typeface="游ゴシック" panose="020B0400000000000000" pitchFamily="50" charset="-128"/>
              <a:ea typeface="游ゴシック" panose="020B0400000000000000" pitchFamily="50" charset="-128"/>
            </a:endParaRPr>
          </a:p>
          <a:p>
            <a:pPr algn="just" eaLnBrk="1" hangingPunct="1">
              <a:spcBef>
                <a:spcPct val="0"/>
              </a:spcBef>
              <a:buFontTx/>
              <a:buNone/>
            </a:pPr>
            <a:endParaRPr lang="en-US" altLang="ja-JP" sz="800" i="1" dirty="0">
              <a:latin typeface="游ゴシック" panose="020B0400000000000000" pitchFamily="50" charset="-128"/>
              <a:ea typeface="游ゴシック" panose="020B0400000000000000" pitchFamily="50" charset="-128"/>
            </a:endParaRPr>
          </a:p>
          <a:p>
            <a:pPr algn="just" eaLnBrk="1" hangingPunct="1">
              <a:spcBef>
                <a:spcPct val="0"/>
              </a:spcBef>
              <a:buFontTx/>
              <a:buNone/>
            </a:pPr>
            <a:endParaRPr lang="en-US" altLang="ja-JP" sz="1000" i="1" dirty="0">
              <a:latin typeface="游ゴシック" panose="020B0400000000000000" pitchFamily="50" charset="-128"/>
              <a:ea typeface="游ゴシック" panose="020B0400000000000000" pitchFamily="50" charset="-128"/>
            </a:endParaRPr>
          </a:p>
          <a:p>
            <a:pPr algn="just" eaLnBrk="1" hangingPunct="1">
              <a:spcBef>
                <a:spcPct val="0"/>
              </a:spcBef>
              <a:buFontTx/>
              <a:buNone/>
            </a:pPr>
            <a:r>
              <a:rPr lang="en-US" altLang="ja-JP" sz="3200" i="1" dirty="0">
                <a:latin typeface="游ゴシック" panose="020B0400000000000000" pitchFamily="50" charset="-128"/>
                <a:ea typeface="游ゴシック" panose="020B0400000000000000" pitchFamily="50" charset="-128"/>
              </a:rPr>
              <a:t>1: </a:t>
            </a:r>
            <a:r>
              <a:rPr lang="ja-JP" altLang="en-US" sz="3200" i="1" dirty="0">
                <a:latin typeface="游ゴシック" panose="020B0400000000000000" pitchFamily="50" charset="-128"/>
                <a:ea typeface="游ゴシック" panose="020B0400000000000000" pitchFamily="50" charset="-128"/>
              </a:rPr>
              <a:t>所属機関・・・・・・・・・・　</a:t>
            </a:r>
            <a:r>
              <a:rPr lang="en-US" altLang="ja-JP" sz="3200" i="1" dirty="0">
                <a:latin typeface="游ゴシック" panose="020B0400000000000000" pitchFamily="50" charset="-128"/>
                <a:ea typeface="游ゴシック" panose="020B0400000000000000" pitchFamily="50" charset="-128"/>
              </a:rPr>
              <a:t>2: </a:t>
            </a:r>
            <a:r>
              <a:rPr lang="ja-JP" altLang="en-US" sz="3200" i="1" dirty="0">
                <a:latin typeface="游ゴシック" panose="020B0400000000000000" pitchFamily="50" charset="-128"/>
                <a:ea typeface="游ゴシック" panose="020B0400000000000000" pitchFamily="50" charset="-128"/>
              </a:rPr>
              <a:t>所属機関・・・・・・・・・・</a:t>
            </a:r>
            <a:r>
              <a:rPr lang="en-US" altLang="ja-JP" sz="3200" i="1" dirty="0">
                <a:latin typeface="游ゴシック" panose="020B0400000000000000" pitchFamily="50" charset="-128"/>
                <a:ea typeface="游ゴシック" panose="020B0400000000000000" pitchFamily="50" charset="-128"/>
              </a:rPr>
              <a:t>, </a:t>
            </a:r>
            <a:r>
              <a:rPr lang="ja-JP" altLang="en-US" sz="3200" i="1" dirty="0">
                <a:latin typeface="游ゴシック" panose="020B0400000000000000" pitchFamily="50" charset="-128"/>
                <a:ea typeface="游ゴシック" panose="020B0400000000000000" pitchFamily="50" charset="-128"/>
              </a:rPr>
              <a:t>　</a:t>
            </a:r>
            <a:r>
              <a:rPr lang="en-US" altLang="ja-JP" sz="3200" i="1" dirty="0">
                <a:latin typeface="游ゴシック" panose="020B0400000000000000" pitchFamily="50" charset="-128"/>
                <a:ea typeface="游ゴシック" panose="020B0400000000000000" pitchFamily="50" charset="-128"/>
              </a:rPr>
              <a:t>3: </a:t>
            </a:r>
            <a:r>
              <a:rPr lang="ja-JP" altLang="en-US" sz="3200" i="1" dirty="0">
                <a:latin typeface="游ゴシック" panose="020B0400000000000000" pitchFamily="50" charset="-128"/>
                <a:ea typeface="游ゴシック" panose="020B0400000000000000" pitchFamily="50" charset="-128"/>
              </a:rPr>
              <a:t>所属機関・・・・・・・・・・</a:t>
            </a:r>
            <a:endParaRPr lang="en-US" altLang="ja-JP" sz="3200" i="1" dirty="0">
              <a:latin typeface="游ゴシック" panose="020B0400000000000000" pitchFamily="50" charset="-128"/>
              <a:ea typeface="游ゴシック" panose="020B0400000000000000" pitchFamily="50" charset="-128"/>
            </a:endParaRPr>
          </a:p>
        </p:txBody>
      </p:sp>
      <p:sp>
        <p:nvSpPr>
          <p:cNvPr id="2053" name="Text Placeholder 3"/>
          <p:cNvSpPr txBox="1">
            <a:spLocks/>
          </p:cNvSpPr>
          <p:nvPr/>
        </p:nvSpPr>
        <p:spPr bwMode="auto">
          <a:xfrm>
            <a:off x="684005" y="13437124"/>
            <a:ext cx="1205865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2849" tIns="231425" rIns="462849" bIns="231425" anchor="ctr"/>
          <a:lstStyle>
            <a:lvl1pPr defTabSz="2314575">
              <a:defRPr sz="9000">
                <a:solidFill>
                  <a:schemeClr val="tx1"/>
                </a:solidFill>
                <a:latin typeface="Arial" panose="020B0604020202020204" pitchFamily="34" charset="0"/>
                <a:cs typeface="Arial" panose="020B0604020202020204" pitchFamily="34" charset="0"/>
              </a:defRPr>
            </a:lvl1pPr>
            <a:lvl2pPr marL="742950" indent="-285750" defTabSz="2314575">
              <a:defRPr sz="9000">
                <a:solidFill>
                  <a:schemeClr val="tx1"/>
                </a:solidFill>
                <a:latin typeface="Arial" panose="020B0604020202020204" pitchFamily="34" charset="0"/>
                <a:cs typeface="Arial" panose="020B0604020202020204" pitchFamily="34" charset="0"/>
              </a:defRPr>
            </a:lvl2pPr>
            <a:lvl3pPr marL="1143000" indent="-228600" defTabSz="2314575">
              <a:defRPr sz="9000">
                <a:solidFill>
                  <a:schemeClr val="tx1"/>
                </a:solidFill>
                <a:latin typeface="Arial" panose="020B0604020202020204" pitchFamily="34" charset="0"/>
                <a:cs typeface="Arial" panose="020B0604020202020204" pitchFamily="34" charset="0"/>
              </a:defRPr>
            </a:lvl3pPr>
            <a:lvl4pPr marL="1600200" indent="-228600" defTabSz="2314575">
              <a:defRPr sz="9000">
                <a:solidFill>
                  <a:schemeClr val="tx1"/>
                </a:solidFill>
                <a:latin typeface="Arial" panose="020B0604020202020204" pitchFamily="34" charset="0"/>
                <a:cs typeface="Arial" panose="020B0604020202020204" pitchFamily="34" charset="0"/>
              </a:defRPr>
            </a:lvl4pPr>
            <a:lvl5pPr marL="2057400" indent="-228600" defTabSz="2314575">
              <a:defRPr sz="9000">
                <a:solidFill>
                  <a:schemeClr val="tx1"/>
                </a:solidFill>
                <a:latin typeface="Arial" panose="020B0604020202020204" pitchFamily="34" charset="0"/>
                <a:cs typeface="Arial" panose="020B0604020202020204" pitchFamily="34" charset="0"/>
              </a:defRPr>
            </a:lvl5pPr>
            <a:lvl6pPr marL="25146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方法</a:t>
            </a:r>
            <a:endParaRPr lang="en-US" altLang="ja-JP"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cxnSp>
        <p:nvCxnSpPr>
          <p:cNvPr id="289" name="Straight Connector 13"/>
          <p:cNvCxnSpPr/>
          <p:nvPr/>
        </p:nvCxnSpPr>
        <p:spPr>
          <a:xfrm>
            <a:off x="964468" y="14327182"/>
            <a:ext cx="15549563"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298" name="Straight Connector 13"/>
          <p:cNvCxnSpPr/>
          <p:nvPr/>
        </p:nvCxnSpPr>
        <p:spPr>
          <a:xfrm>
            <a:off x="964468" y="5333116"/>
            <a:ext cx="15549563"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sp>
        <p:nvSpPr>
          <p:cNvPr id="2063" name="正方形/長方形 2"/>
          <p:cNvSpPr>
            <a:spLocks noChangeArrowheads="1"/>
          </p:cNvSpPr>
          <p:nvPr/>
        </p:nvSpPr>
        <p:spPr bwMode="auto">
          <a:xfrm>
            <a:off x="964468" y="5492925"/>
            <a:ext cx="15549563" cy="729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000">
                <a:solidFill>
                  <a:schemeClr val="tx1"/>
                </a:solidFill>
                <a:latin typeface="Arial" panose="020B0604020202020204" pitchFamily="34" charset="0"/>
                <a:cs typeface="Arial" panose="020B0604020202020204" pitchFamily="34" charset="0"/>
              </a:defRPr>
            </a:lvl1pPr>
            <a:lvl2pPr marL="742950" indent="-285750">
              <a:defRPr sz="9000">
                <a:solidFill>
                  <a:schemeClr val="tx1"/>
                </a:solidFill>
                <a:latin typeface="Arial" panose="020B0604020202020204" pitchFamily="34" charset="0"/>
                <a:cs typeface="Arial" panose="020B0604020202020204" pitchFamily="34" charset="0"/>
              </a:defRPr>
            </a:lvl2pPr>
            <a:lvl3pPr marL="1143000" indent="-228600">
              <a:defRPr sz="9000">
                <a:solidFill>
                  <a:schemeClr val="tx1"/>
                </a:solidFill>
                <a:latin typeface="Arial" panose="020B0604020202020204" pitchFamily="34" charset="0"/>
                <a:cs typeface="Arial" panose="020B0604020202020204" pitchFamily="34" charset="0"/>
              </a:defRPr>
            </a:lvl3pPr>
            <a:lvl4pPr marL="1600200" indent="-228600">
              <a:defRPr sz="9000">
                <a:solidFill>
                  <a:schemeClr val="tx1"/>
                </a:solidFill>
                <a:latin typeface="Arial" panose="020B0604020202020204" pitchFamily="34" charset="0"/>
                <a:cs typeface="Arial" panose="020B0604020202020204" pitchFamily="34" charset="0"/>
              </a:defRPr>
            </a:lvl4pPr>
            <a:lvl5pPr marL="2057400" indent="-228600">
              <a:defRPr sz="9000">
                <a:solidFill>
                  <a:schemeClr val="tx1"/>
                </a:solidFill>
                <a:latin typeface="Arial" panose="020B0604020202020204" pitchFamily="34" charset="0"/>
                <a:cs typeface="Arial" panose="020B0604020202020204" pitchFamily="34" charset="0"/>
              </a:defRPr>
            </a:lvl5pPr>
            <a:lvl6pPr marL="25146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3600" dirty="0">
                <a:latin typeface="游ゴシック" panose="020B0400000000000000" pitchFamily="50" charset="-128"/>
                <a:ea typeface="游ゴシック" panose="020B0400000000000000" pitchFamily="50" charset="-128"/>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p>
        </p:txBody>
      </p:sp>
      <p:sp>
        <p:nvSpPr>
          <p:cNvPr id="64" name="Text Placeholder 3"/>
          <p:cNvSpPr txBox="1">
            <a:spLocks/>
          </p:cNvSpPr>
          <p:nvPr/>
        </p:nvSpPr>
        <p:spPr bwMode="auto">
          <a:xfrm>
            <a:off x="17103868" y="4489067"/>
            <a:ext cx="372814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2849" tIns="231425" rIns="462849" bIns="231425" anchor="ctr"/>
          <a:lstStyle>
            <a:lvl1pPr defTabSz="2314575">
              <a:defRPr sz="9000">
                <a:solidFill>
                  <a:schemeClr val="tx1"/>
                </a:solidFill>
                <a:latin typeface="Arial" panose="020B0604020202020204" pitchFamily="34" charset="0"/>
                <a:cs typeface="Arial" panose="020B0604020202020204" pitchFamily="34" charset="0"/>
              </a:defRPr>
            </a:lvl1pPr>
            <a:lvl2pPr marL="742950" indent="-285750" defTabSz="2314575">
              <a:defRPr sz="9000">
                <a:solidFill>
                  <a:schemeClr val="tx1"/>
                </a:solidFill>
                <a:latin typeface="Arial" panose="020B0604020202020204" pitchFamily="34" charset="0"/>
                <a:cs typeface="Arial" panose="020B0604020202020204" pitchFamily="34" charset="0"/>
              </a:defRPr>
            </a:lvl2pPr>
            <a:lvl3pPr marL="1143000" indent="-228600" defTabSz="2314575">
              <a:defRPr sz="9000">
                <a:solidFill>
                  <a:schemeClr val="tx1"/>
                </a:solidFill>
                <a:latin typeface="Arial" panose="020B0604020202020204" pitchFamily="34" charset="0"/>
                <a:cs typeface="Arial" panose="020B0604020202020204" pitchFamily="34" charset="0"/>
              </a:defRPr>
            </a:lvl3pPr>
            <a:lvl4pPr marL="1600200" indent="-228600" defTabSz="2314575">
              <a:defRPr sz="9000">
                <a:solidFill>
                  <a:schemeClr val="tx1"/>
                </a:solidFill>
                <a:latin typeface="Arial" panose="020B0604020202020204" pitchFamily="34" charset="0"/>
                <a:cs typeface="Arial" panose="020B0604020202020204" pitchFamily="34" charset="0"/>
              </a:defRPr>
            </a:lvl4pPr>
            <a:lvl5pPr marL="2057400" indent="-228600" defTabSz="2314575">
              <a:defRPr sz="9000">
                <a:solidFill>
                  <a:schemeClr val="tx1"/>
                </a:solidFill>
                <a:latin typeface="Arial" panose="020B0604020202020204" pitchFamily="34" charset="0"/>
                <a:cs typeface="Arial" panose="020B0604020202020204" pitchFamily="34" charset="0"/>
              </a:defRPr>
            </a:lvl5pPr>
            <a:lvl6pPr marL="25146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結果</a:t>
            </a:r>
            <a:endParaRPr lang="en-US" altLang="ja-JP"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cxnSp>
        <p:nvCxnSpPr>
          <p:cNvPr id="92" name="Straight Connector 13">
            <a:extLst>
              <a:ext uri="{FF2B5EF4-FFF2-40B4-BE49-F238E27FC236}">
                <a16:creationId xmlns:a16="http://schemas.microsoft.com/office/drawing/2014/main" id="{0D181819-9EFC-4905-B102-5B050783C513}"/>
              </a:ext>
            </a:extLst>
          </p:cNvPr>
          <p:cNvCxnSpPr/>
          <p:nvPr/>
        </p:nvCxnSpPr>
        <p:spPr>
          <a:xfrm>
            <a:off x="17319686" y="5301310"/>
            <a:ext cx="15549563"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cxnSp>
        <p:nvCxnSpPr>
          <p:cNvPr id="93" name="Straight Connector 13">
            <a:extLst>
              <a:ext uri="{FF2B5EF4-FFF2-40B4-BE49-F238E27FC236}">
                <a16:creationId xmlns:a16="http://schemas.microsoft.com/office/drawing/2014/main" id="{0A0C4EF2-B54E-4843-984F-62CBACFCF21C}"/>
              </a:ext>
            </a:extLst>
          </p:cNvPr>
          <p:cNvCxnSpPr/>
          <p:nvPr/>
        </p:nvCxnSpPr>
        <p:spPr>
          <a:xfrm>
            <a:off x="33810588" y="5307062"/>
            <a:ext cx="15549563" cy="0"/>
          </a:xfrm>
          <a:prstGeom prst="line">
            <a:avLst/>
          </a:prstGeom>
          <a:ln>
            <a:solidFill>
              <a:srgbClr val="FF0000"/>
            </a:solidFill>
          </a:ln>
        </p:spPr>
        <p:style>
          <a:lnRef idx="2">
            <a:schemeClr val="accent6"/>
          </a:lnRef>
          <a:fillRef idx="0">
            <a:schemeClr val="accent6"/>
          </a:fillRef>
          <a:effectRef idx="1">
            <a:schemeClr val="accent6"/>
          </a:effectRef>
          <a:fontRef idx="minor">
            <a:schemeClr val="tx1"/>
          </a:fontRef>
        </p:style>
      </p:cxnSp>
      <p:sp>
        <p:nvSpPr>
          <p:cNvPr id="94" name="Text Placeholder 3">
            <a:extLst>
              <a:ext uri="{FF2B5EF4-FFF2-40B4-BE49-F238E27FC236}">
                <a16:creationId xmlns:a16="http://schemas.microsoft.com/office/drawing/2014/main" id="{611B726F-6C89-483C-A6C2-A2D644E97214}"/>
              </a:ext>
            </a:extLst>
          </p:cNvPr>
          <p:cNvSpPr txBox="1">
            <a:spLocks/>
          </p:cNvSpPr>
          <p:nvPr/>
        </p:nvSpPr>
        <p:spPr bwMode="auto">
          <a:xfrm>
            <a:off x="33494067" y="4430516"/>
            <a:ext cx="3728143"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2849" tIns="231425" rIns="462849" bIns="231425" anchor="ctr"/>
          <a:lstStyle>
            <a:lvl1pPr defTabSz="2314575">
              <a:defRPr sz="9000">
                <a:solidFill>
                  <a:schemeClr val="tx1"/>
                </a:solidFill>
                <a:latin typeface="Arial" panose="020B0604020202020204" pitchFamily="34" charset="0"/>
                <a:cs typeface="Arial" panose="020B0604020202020204" pitchFamily="34" charset="0"/>
              </a:defRPr>
            </a:lvl1pPr>
            <a:lvl2pPr marL="742950" indent="-285750" defTabSz="2314575">
              <a:defRPr sz="9000">
                <a:solidFill>
                  <a:schemeClr val="tx1"/>
                </a:solidFill>
                <a:latin typeface="Arial" panose="020B0604020202020204" pitchFamily="34" charset="0"/>
                <a:cs typeface="Arial" panose="020B0604020202020204" pitchFamily="34" charset="0"/>
              </a:defRPr>
            </a:lvl2pPr>
            <a:lvl3pPr marL="1143000" indent="-228600" defTabSz="2314575">
              <a:defRPr sz="9000">
                <a:solidFill>
                  <a:schemeClr val="tx1"/>
                </a:solidFill>
                <a:latin typeface="Arial" panose="020B0604020202020204" pitchFamily="34" charset="0"/>
                <a:cs typeface="Arial" panose="020B0604020202020204" pitchFamily="34" charset="0"/>
              </a:defRPr>
            </a:lvl3pPr>
            <a:lvl4pPr marL="1600200" indent="-228600" defTabSz="2314575">
              <a:defRPr sz="9000">
                <a:solidFill>
                  <a:schemeClr val="tx1"/>
                </a:solidFill>
                <a:latin typeface="Arial" panose="020B0604020202020204" pitchFamily="34" charset="0"/>
                <a:cs typeface="Arial" panose="020B0604020202020204" pitchFamily="34" charset="0"/>
              </a:defRPr>
            </a:lvl4pPr>
            <a:lvl5pPr marL="2057400" indent="-228600" defTabSz="2314575">
              <a:defRPr sz="9000">
                <a:solidFill>
                  <a:schemeClr val="tx1"/>
                </a:solidFill>
                <a:latin typeface="Arial" panose="020B0604020202020204" pitchFamily="34" charset="0"/>
                <a:cs typeface="Arial" panose="020B0604020202020204" pitchFamily="34" charset="0"/>
              </a:defRPr>
            </a:lvl5pPr>
            <a:lvl6pPr marL="25146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4575"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考察</a:t>
            </a:r>
            <a:endParaRPr lang="en-US" altLang="ja-JP" sz="5400" dirty="0">
              <a:solidFill>
                <a:srgbClr val="7030A0"/>
              </a:solidFill>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
        <p:nvSpPr>
          <p:cNvPr id="95" name="正方形/長方形 2">
            <a:extLst>
              <a:ext uri="{FF2B5EF4-FFF2-40B4-BE49-F238E27FC236}">
                <a16:creationId xmlns:a16="http://schemas.microsoft.com/office/drawing/2014/main" id="{4405F0BA-9A8E-4687-B01C-A2DD8DF8F2E6}"/>
              </a:ext>
            </a:extLst>
          </p:cNvPr>
          <p:cNvSpPr>
            <a:spLocks noChangeArrowheads="1"/>
          </p:cNvSpPr>
          <p:nvPr/>
        </p:nvSpPr>
        <p:spPr bwMode="auto">
          <a:xfrm>
            <a:off x="18287999" y="7727722"/>
            <a:ext cx="29014615" cy="1782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000">
                <a:solidFill>
                  <a:schemeClr val="tx1"/>
                </a:solidFill>
                <a:latin typeface="Arial" panose="020B0604020202020204" pitchFamily="34" charset="0"/>
                <a:cs typeface="Arial" panose="020B0604020202020204" pitchFamily="34" charset="0"/>
              </a:defRPr>
            </a:lvl1pPr>
            <a:lvl2pPr marL="742950" indent="-285750">
              <a:defRPr sz="9000">
                <a:solidFill>
                  <a:schemeClr val="tx1"/>
                </a:solidFill>
                <a:latin typeface="Arial" panose="020B0604020202020204" pitchFamily="34" charset="0"/>
                <a:cs typeface="Arial" panose="020B0604020202020204" pitchFamily="34" charset="0"/>
              </a:defRPr>
            </a:lvl2pPr>
            <a:lvl3pPr marL="1143000" indent="-228600">
              <a:defRPr sz="9000">
                <a:solidFill>
                  <a:schemeClr val="tx1"/>
                </a:solidFill>
                <a:latin typeface="Arial" panose="020B0604020202020204" pitchFamily="34" charset="0"/>
                <a:cs typeface="Arial" panose="020B0604020202020204" pitchFamily="34" charset="0"/>
              </a:defRPr>
            </a:lvl3pPr>
            <a:lvl4pPr marL="1600200" indent="-228600">
              <a:defRPr sz="9000">
                <a:solidFill>
                  <a:schemeClr val="tx1"/>
                </a:solidFill>
                <a:latin typeface="Arial" panose="020B0604020202020204" pitchFamily="34" charset="0"/>
                <a:cs typeface="Arial" panose="020B0604020202020204" pitchFamily="34" charset="0"/>
              </a:defRPr>
            </a:lvl4pPr>
            <a:lvl5pPr marL="2057400" indent="-228600">
              <a:defRPr sz="9000">
                <a:solidFill>
                  <a:schemeClr val="tx1"/>
                </a:solidFill>
                <a:latin typeface="Arial" panose="020B0604020202020204" pitchFamily="34" charset="0"/>
                <a:cs typeface="Arial" panose="020B0604020202020204" pitchFamily="34" charset="0"/>
              </a:defRPr>
            </a:lvl5pPr>
            <a:lvl6pPr marL="25146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6pPr>
            <a:lvl7pPr marL="29718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7pPr>
            <a:lvl8pPr marL="34290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8pPr>
            <a:lvl9pPr marL="3886200" indent="-228600" defTabSz="2311400" eaLnBrk="0" fontAlgn="base" hangingPunct="0">
              <a:spcBef>
                <a:spcPct val="0"/>
              </a:spcBef>
              <a:spcAft>
                <a:spcPct val="0"/>
              </a:spcAft>
              <a:defRPr sz="9000">
                <a:solidFill>
                  <a:schemeClr val="tx1"/>
                </a:solidFill>
                <a:latin typeface="Arial" panose="020B0604020202020204" pitchFamily="34" charset="0"/>
                <a:cs typeface="Arial" panose="020B0604020202020204" pitchFamily="34" charset="0"/>
              </a:defRPr>
            </a:lvl9pPr>
          </a:lstStyle>
          <a:p>
            <a:pPr algn="just" eaLnBrk="1" hangingPunct="1"/>
            <a:r>
              <a:rPr lang="ja-JP" altLang="en-US" sz="9600" dirty="0">
                <a:latin typeface="游ゴシック" panose="020B0400000000000000" pitchFamily="50" charset="-128"/>
                <a:ea typeface="游ゴシック" panose="020B0400000000000000" pitchFamily="50" charset="-128"/>
              </a:rPr>
              <a:t>このレイアウトは例です。</a:t>
            </a:r>
            <a:r>
              <a:rPr lang="ja-JP" altLang="en-US" sz="9600" dirty="0">
                <a:solidFill>
                  <a:srgbClr val="FF0000"/>
                </a:solidFill>
                <a:latin typeface="游ゴシック" panose="020B0400000000000000" pitchFamily="50" charset="-128"/>
                <a:ea typeface="游ゴシック" panose="020B0400000000000000" pitchFamily="50" charset="-128"/>
              </a:rPr>
              <a:t>演題名</a:t>
            </a:r>
            <a:r>
              <a:rPr lang="ja-JP" altLang="en-US" sz="9600" dirty="0">
                <a:latin typeface="游ゴシック" panose="020B0400000000000000" pitchFamily="50" charset="-128"/>
                <a:ea typeface="游ゴシック" panose="020B0400000000000000" pitchFamily="50" charset="-128"/>
              </a:rPr>
              <a:t>、</a:t>
            </a:r>
            <a:r>
              <a:rPr lang="ja-JP" altLang="en-US" sz="9600" dirty="0">
                <a:solidFill>
                  <a:srgbClr val="FF0000"/>
                </a:solidFill>
                <a:latin typeface="游ゴシック" panose="020B0400000000000000" pitchFamily="50" charset="-128"/>
                <a:ea typeface="游ゴシック" panose="020B0400000000000000" pitchFamily="50" charset="-128"/>
              </a:rPr>
              <a:t>演者名</a:t>
            </a:r>
            <a:r>
              <a:rPr lang="ja-JP" altLang="en-US" sz="9600" dirty="0">
                <a:latin typeface="游ゴシック" panose="020B0400000000000000" pitchFamily="50" charset="-128"/>
                <a:ea typeface="游ゴシック" panose="020B0400000000000000" pitchFamily="50" charset="-128"/>
              </a:rPr>
              <a:t>、</a:t>
            </a:r>
            <a:r>
              <a:rPr lang="ja-JP" altLang="en-US" sz="9600" dirty="0">
                <a:solidFill>
                  <a:srgbClr val="FF0000"/>
                </a:solidFill>
                <a:latin typeface="游ゴシック" panose="020B0400000000000000" pitchFamily="50" charset="-128"/>
                <a:ea typeface="游ゴシック" panose="020B0400000000000000" pitchFamily="50" charset="-128"/>
              </a:rPr>
              <a:t>所属</a:t>
            </a:r>
            <a:r>
              <a:rPr lang="ja-JP" altLang="en-US" sz="9600" dirty="0">
                <a:latin typeface="游ゴシック" panose="020B0400000000000000" pitchFamily="50" charset="-128"/>
                <a:ea typeface="游ゴシック" panose="020B0400000000000000" pitchFamily="50" charset="-128"/>
              </a:rPr>
              <a:t>が記載されており、</a:t>
            </a:r>
            <a:r>
              <a:rPr lang="ja-JP" altLang="en-US" sz="9600" dirty="0">
                <a:solidFill>
                  <a:srgbClr val="FF0000"/>
                </a:solidFill>
                <a:latin typeface="游ゴシック" panose="020B0400000000000000" pitchFamily="50" charset="-128"/>
                <a:ea typeface="游ゴシック" panose="020B0400000000000000" pitchFamily="50" charset="-128"/>
              </a:rPr>
              <a:t>スライドサイズに変更が無ければ</a:t>
            </a:r>
            <a:r>
              <a:rPr lang="ja-JP" altLang="en-US" sz="9600" dirty="0">
                <a:latin typeface="游ゴシック" panose="020B0400000000000000" pitchFamily="50" charset="-128"/>
                <a:ea typeface="游ゴシック" panose="020B0400000000000000" pitchFamily="50" charset="-128"/>
              </a:rPr>
              <a:t>、あとはご自由にお使いいただいて結構です。ただし、ポスターとして表示された際に明瞭になるよう、フォントサイズ等にはご注意ください。</a:t>
            </a:r>
            <a:endParaRPr lang="en-US" altLang="ja-JP" sz="9600" dirty="0">
              <a:latin typeface="游ゴシック" panose="020B0400000000000000" pitchFamily="50" charset="-128"/>
              <a:ea typeface="游ゴシック" panose="020B0400000000000000" pitchFamily="50" charset="-128"/>
            </a:endParaRPr>
          </a:p>
          <a:p>
            <a:pPr algn="just" eaLnBrk="1" hangingPunct="1"/>
            <a:endParaRPr lang="en-US" altLang="ja-JP" sz="9600" dirty="0">
              <a:latin typeface="游ゴシック" panose="020B0400000000000000" pitchFamily="50" charset="-128"/>
              <a:ea typeface="游ゴシック" panose="020B0400000000000000" pitchFamily="50" charset="-128"/>
            </a:endParaRPr>
          </a:p>
          <a:p>
            <a:pPr algn="just" eaLnBrk="1" hangingPunct="1"/>
            <a:r>
              <a:rPr lang="ja-JP" altLang="en-US" sz="9600" dirty="0">
                <a:latin typeface="游ゴシック" panose="020B0400000000000000" pitchFamily="50" charset="-128"/>
                <a:ea typeface="游ゴシック" panose="020B0400000000000000" pitchFamily="50" charset="-128"/>
              </a:rPr>
              <a:t>スライドは最大</a:t>
            </a:r>
            <a:r>
              <a:rPr lang="en-US" altLang="ja-JP" sz="9600" dirty="0">
                <a:latin typeface="游ゴシック" panose="020B0400000000000000" pitchFamily="50" charset="-128"/>
                <a:ea typeface="游ゴシック" panose="020B0400000000000000" pitchFamily="50" charset="-128"/>
              </a:rPr>
              <a:t>2</a:t>
            </a:r>
            <a:r>
              <a:rPr lang="ja-JP" altLang="en-US" sz="9600" dirty="0">
                <a:latin typeface="游ゴシック" panose="020B0400000000000000" pitchFamily="50" charset="-128"/>
                <a:ea typeface="游ゴシック" panose="020B0400000000000000" pitchFamily="50" charset="-128"/>
              </a:rPr>
              <a:t>枚まで使用できます。</a:t>
            </a:r>
            <a:endParaRPr lang="en-US" altLang="ja-JP" sz="9600" dirty="0">
              <a:latin typeface="游ゴシック" panose="020B0400000000000000" pitchFamily="50" charset="-128"/>
              <a:ea typeface="游ゴシック" panose="020B0400000000000000" pitchFamily="50" charset="-128"/>
            </a:endParaRPr>
          </a:p>
          <a:p>
            <a:pPr algn="just" eaLnBrk="1" hangingPunct="1"/>
            <a:endParaRPr lang="en-US" altLang="ja-JP" sz="9600" dirty="0">
              <a:latin typeface="游ゴシック" panose="020B0400000000000000" pitchFamily="50" charset="-128"/>
              <a:ea typeface="游ゴシック" panose="020B0400000000000000" pitchFamily="50" charset="-128"/>
            </a:endParaRPr>
          </a:p>
          <a:p>
            <a:pPr algn="just" eaLnBrk="1" hangingPunct="1"/>
            <a:r>
              <a:rPr lang="en-US" altLang="ja-JP" sz="9600" dirty="0">
                <a:latin typeface="游ゴシック" panose="020B0400000000000000" pitchFamily="50" charset="-128"/>
                <a:ea typeface="游ゴシック" panose="020B0400000000000000" pitchFamily="50" charset="-128"/>
              </a:rPr>
              <a:t>Microsoft PowerPoint</a:t>
            </a:r>
            <a:r>
              <a:rPr lang="ja-JP" altLang="en-US" sz="9600" dirty="0">
                <a:latin typeface="游ゴシック" panose="020B0400000000000000" pitchFamily="50" charset="-128"/>
                <a:ea typeface="游ゴシック" panose="020B0400000000000000" pitchFamily="50" charset="-128"/>
              </a:rPr>
              <a:t>でご作成後、名前を付けて保存し直していただき、その際のファイルの形式を</a:t>
            </a:r>
            <a:r>
              <a:rPr lang="en-US" altLang="ja-JP" sz="9600" dirty="0">
                <a:latin typeface="游ゴシック" panose="020B0400000000000000" pitchFamily="50" charset="-128"/>
                <a:ea typeface="游ゴシック" panose="020B0400000000000000" pitchFamily="50" charset="-128"/>
              </a:rPr>
              <a:t>PDF</a:t>
            </a:r>
            <a:r>
              <a:rPr lang="ja-JP" altLang="en-US" sz="9600" dirty="0">
                <a:latin typeface="游ゴシック" panose="020B0400000000000000" pitchFamily="50" charset="-128"/>
                <a:ea typeface="游ゴシック" panose="020B0400000000000000" pitchFamily="50" charset="-128"/>
              </a:rPr>
              <a:t>としてください。学会事務局へのご提出はすべて</a:t>
            </a:r>
            <a:r>
              <a:rPr lang="en-US" altLang="ja-JP" sz="9600" dirty="0">
                <a:latin typeface="游ゴシック" panose="020B0400000000000000" pitchFamily="50" charset="-128"/>
                <a:ea typeface="游ゴシック" panose="020B0400000000000000" pitchFamily="50" charset="-128"/>
              </a:rPr>
              <a:t>PDF</a:t>
            </a:r>
            <a:r>
              <a:rPr lang="ja-JP" altLang="en-US" sz="9600" dirty="0">
                <a:latin typeface="游ゴシック" panose="020B0400000000000000" pitchFamily="50" charset="-128"/>
                <a:ea typeface="游ゴシック" panose="020B0400000000000000" pitchFamily="50" charset="-128"/>
              </a:rPr>
              <a:t>ファイルにて行っていただきます。</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3294</TotalTime>
  <Words>248</Words>
  <Application>Microsoft Office PowerPoint</Application>
  <PresentationFormat>ユーザー設定</PresentationFormat>
  <Paragraphs>15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游ゴシック</vt:lpstr>
      <vt:lpstr>Arial</vt:lpstr>
      <vt:lpstr>Calibri</vt:lpstr>
      <vt:lpstr>Office Theme</vt:lpstr>
      <vt:lpstr>PowerPoint プレゼンテーション</vt:lpstr>
    </vt:vector>
  </TitlesOfParts>
  <Company>vangelis.karageorgos@gmail.com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Evangelos Karageorgos</dc:creator>
  <cp:lastModifiedBy>寺田 和史</cp:lastModifiedBy>
  <cp:revision>255</cp:revision>
  <cp:lastPrinted>2019-06-19T03:07:42Z</cp:lastPrinted>
  <dcterms:created xsi:type="dcterms:W3CDTF">2012-02-28T14:35:56Z</dcterms:created>
  <dcterms:modified xsi:type="dcterms:W3CDTF">2020-10-02T08:40:21Z</dcterms:modified>
</cp:coreProperties>
</file>